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17C89-E251-407E-AB9D-8D78BB53391E}" type="datetimeFigureOut">
              <a:rPr lang="de-DE" smtClean="0"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00A4-8F3E-4DA8-AD79-D26A86EE1E9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/>
          <a:lstStyle/>
          <a:p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1571604" y="4214818"/>
            <a:ext cx="60007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rot="5400000" flipH="1" flipV="1">
            <a:off x="2679687" y="396399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rot="5400000" flipH="1" flipV="1">
            <a:off x="4394199" y="396399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rot="5400000" flipH="1" flipV="1">
            <a:off x="5894397" y="396399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428860" y="2714620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Abarbeitung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428860" y="3286124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Signal-</a:t>
            </a: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Aktualisierung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Nach links gekrümmter Pfeil 18"/>
          <p:cNvSpPr/>
          <p:nvPr/>
        </p:nvSpPr>
        <p:spPr>
          <a:xfrm>
            <a:off x="3214678" y="2857496"/>
            <a:ext cx="214314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Nach links gekrümmter Pfeil 20"/>
          <p:cNvSpPr/>
          <p:nvPr/>
        </p:nvSpPr>
        <p:spPr>
          <a:xfrm flipH="1" flipV="1">
            <a:off x="2071670" y="2857496"/>
            <a:ext cx="357190" cy="714380"/>
          </a:xfrm>
          <a:prstGeom prst="curvedLeftArrow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214810" y="2714620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Abarbeitung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4214810" y="3286124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Signal-</a:t>
            </a: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Aktualisierung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Nach links gekrümmter Pfeil 23"/>
          <p:cNvSpPr/>
          <p:nvPr/>
        </p:nvSpPr>
        <p:spPr>
          <a:xfrm>
            <a:off x="5000628" y="2857496"/>
            <a:ext cx="214314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Nach links gekrümmter Pfeil 24"/>
          <p:cNvSpPr/>
          <p:nvPr/>
        </p:nvSpPr>
        <p:spPr>
          <a:xfrm flipH="1" flipV="1">
            <a:off x="3857620" y="2857496"/>
            <a:ext cx="357190" cy="714380"/>
          </a:xfrm>
          <a:prstGeom prst="curvedLeftArrow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786446" y="2643182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Abarbeitung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786446" y="3214686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Signal-</a:t>
            </a: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Aktualisierung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Nach links gekrümmter Pfeil 27"/>
          <p:cNvSpPr/>
          <p:nvPr/>
        </p:nvSpPr>
        <p:spPr>
          <a:xfrm>
            <a:off x="6572264" y="2786058"/>
            <a:ext cx="214314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9" name="Nach links gekrümmter Pfeil 28"/>
          <p:cNvSpPr/>
          <p:nvPr/>
        </p:nvSpPr>
        <p:spPr>
          <a:xfrm flipH="1" flipV="1">
            <a:off x="5429256" y="2786058"/>
            <a:ext cx="357190" cy="714380"/>
          </a:xfrm>
          <a:prstGeom prst="curvedLeftArrow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786050" y="4286256"/>
            <a:ext cx="285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t0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500562" y="4286256"/>
            <a:ext cx="285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t1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000760" y="4357694"/>
            <a:ext cx="285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t2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071670" y="278605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2)</a:t>
            </a:r>
          </a:p>
          <a:p>
            <a:endParaRPr lang="de-DE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1500166" y="4786322"/>
            <a:ext cx="2857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1):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Berechnung,am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 Ende Signal 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aktualisierung</a:t>
            </a:r>
            <a:endParaRPr lang="de-DE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2)Ereignis Auftritt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286116" y="271462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itchFamily="34" charset="0"/>
                <a:cs typeface="Arial" pitchFamily="34" charset="0"/>
              </a:rPr>
              <a:t>1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de-DE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WAGA2011</dc:creator>
  <cp:lastModifiedBy>WAGA2011</cp:lastModifiedBy>
  <cp:revision>5</cp:revision>
  <dcterms:created xsi:type="dcterms:W3CDTF">2012-03-12T09:36:47Z</dcterms:created>
  <dcterms:modified xsi:type="dcterms:W3CDTF">2012-03-12T10:52:10Z</dcterms:modified>
</cp:coreProperties>
</file>