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059CB-0C00-435E-AFAD-AACC1A7AF7F6}" type="datetimeFigureOut">
              <a:rPr lang="de-DE" smtClean="0"/>
              <a:t>30.07.2012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BBF04-76B9-47D9-B6CC-3B56C1163BD8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267744" y="4721170"/>
            <a:ext cx="216024" cy="288032"/>
          </a:xfrm>
          <a:prstGeom prst="rect">
            <a:avLst/>
          </a:prstGeom>
          <a:noFill/>
          <a:scene3d>
            <a:camera prst="orthographicFront">
              <a:rot lat="300000" lon="21299997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5"/>
          <p:cNvCxnSpPr/>
          <p:nvPr/>
        </p:nvCxnSpPr>
        <p:spPr>
          <a:xfrm flipH="1">
            <a:off x="2267744" y="4721170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>
            <a:stCxn id="4" idx="1"/>
          </p:cNvCxnSpPr>
          <p:nvPr/>
        </p:nvCxnSpPr>
        <p:spPr>
          <a:xfrm flipH="1">
            <a:off x="1979712" y="4865186"/>
            <a:ext cx="2880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H="1">
            <a:off x="2483768" y="4865186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2843808" y="486518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1979712" y="4865186"/>
            <a:ext cx="0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815534" y="52645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-36512" y="2339588"/>
            <a:ext cx="12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Endschalter</a:t>
            </a:r>
          </a:p>
        </p:txBody>
      </p:sp>
      <p:cxnSp>
        <p:nvCxnSpPr>
          <p:cNvPr id="21" name="Gerade Verbindung 20"/>
          <p:cNvCxnSpPr/>
          <p:nvPr/>
        </p:nvCxnSpPr>
        <p:spPr>
          <a:xfrm>
            <a:off x="2411760" y="4505146"/>
            <a:ext cx="0" cy="2160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V="1">
            <a:off x="2267744" y="4433138"/>
            <a:ext cx="288032" cy="14401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H="1">
            <a:off x="2555776" y="4433138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1907704" y="4577154"/>
            <a:ext cx="36004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2555776" y="4577154"/>
            <a:ext cx="4320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2987824" y="4577154"/>
            <a:ext cx="0" cy="8640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H="1">
            <a:off x="1055658" y="5441250"/>
            <a:ext cx="1932166" cy="39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flipH="1">
            <a:off x="1043608" y="5153218"/>
            <a:ext cx="20882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3131840" y="4433138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hteck 44"/>
          <p:cNvSpPr/>
          <p:nvPr/>
        </p:nvSpPr>
        <p:spPr>
          <a:xfrm>
            <a:off x="2195736" y="2632938"/>
            <a:ext cx="216024" cy="288032"/>
          </a:xfrm>
          <a:prstGeom prst="rect">
            <a:avLst/>
          </a:prstGeom>
          <a:noFill/>
          <a:scene3d>
            <a:camera prst="orthographicFront">
              <a:rot lat="300000" lon="21299997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6" name="Gerade Verbindung 45"/>
          <p:cNvCxnSpPr/>
          <p:nvPr/>
        </p:nvCxnSpPr>
        <p:spPr>
          <a:xfrm flipH="1">
            <a:off x="2195736" y="2632938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>
            <a:stCxn id="45" idx="1"/>
          </p:cNvCxnSpPr>
          <p:nvPr/>
        </p:nvCxnSpPr>
        <p:spPr>
          <a:xfrm flipH="1">
            <a:off x="1763688" y="2776954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>
            <a:off x="2411760" y="2776954"/>
            <a:ext cx="36004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>
            <a:off x="2771800" y="2776954"/>
            <a:ext cx="0" cy="28803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>
            <a:off x="1763688" y="2776954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2339752" y="2416914"/>
            <a:ext cx="0" cy="2160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V="1">
            <a:off x="2195736" y="2344906"/>
            <a:ext cx="288032" cy="1440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flipH="1">
            <a:off x="1835696" y="2488922"/>
            <a:ext cx="36004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>
            <a:off x="2483768" y="2488922"/>
            <a:ext cx="4320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>
            <a:off x="2915816" y="2488922"/>
            <a:ext cx="0" cy="11561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flipH="1">
            <a:off x="1331640" y="3645024"/>
            <a:ext cx="15841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flipH="1">
            <a:off x="1187624" y="3064986"/>
            <a:ext cx="1584176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flipV="1">
            <a:off x="1907704" y="3789040"/>
            <a:ext cx="0" cy="78811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H="1">
            <a:off x="1907704" y="3789040"/>
            <a:ext cx="115212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 flipV="1">
            <a:off x="3059832" y="2348880"/>
            <a:ext cx="0" cy="144016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H="1">
            <a:off x="2483768" y="2344906"/>
            <a:ext cx="57606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>
            <a:off x="1331640" y="3645024"/>
            <a:ext cx="0" cy="17962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V="1">
            <a:off x="1835696" y="1984866"/>
            <a:ext cx="0" cy="50405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 flipH="1">
            <a:off x="1187624" y="1984866"/>
            <a:ext cx="648072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>
            <a:off x="1187624" y="1984866"/>
            <a:ext cx="0" cy="43204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>
            <a:off x="1187624" y="2344906"/>
            <a:ext cx="144016" cy="50405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>
            <a:off x="1187624" y="2848962"/>
            <a:ext cx="0" cy="216024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feld 89"/>
          <p:cNvSpPr txBox="1"/>
          <p:nvPr/>
        </p:nvSpPr>
        <p:spPr>
          <a:xfrm>
            <a:off x="815534" y="500388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91" name="Gerade Verbindung 90"/>
          <p:cNvCxnSpPr/>
          <p:nvPr/>
        </p:nvCxnSpPr>
        <p:spPr>
          <a:xfrm flipV="1">
            <a:off x="1835696" y="1484784"/>
            <a:ext cx="0" cy="50405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>
            <a:stCxn id="94" idx="2"/>
          </p:cNvCxnSpPr>
          <p:nvPr/>
        </p:nvCxnSpPr>
        <p:spPr>
          <a:xfrm flipH="1">
            <a:off x="1835696" y="1484784"/>
            <a:ext cx="2448272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llipse 93"/>
          <p:cNvSpPr/>
          <p:nvPr/>
        </p:nvSpPr>
        <p:spPr>
          <a:xfrm>
            <a:off x="4283968" y="1124744"/>
            <a:ext cx="79208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Untertitel 2"/>
          <p:cNvSpPr txBox="1">
            <a:spLocks/>
          </p:cNvSpPr>
          <p:nvPr/>
        </p:nvSpPr>
        <p:spPr>
          <a:xfrm>
            <a:off x="4355976" y="1268760"/>
            <a:ext cx="1296144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Motor</a:t>
            </a:r>
          </a:p>
        </p:txBody>
      </p:sp>
      <p:sp>
        <p:nvSpPr>
          <p:cNvPr id="97" name="Rechteck 96"/>
          <p:cNvSpPr/>
          <p:nvPr/>
        </p:nvSpPr>
        <p:spPr>
          <a:xfrm>
            <a:off x="7740352" y="4721170"/>
            <a:ext cx="216024" cy="288032"/>
          </a:xfrm>
          <a:prstGeom prst="rect">
            <a:avLst/>
          </a:prstGeom>
          <a:noFill/>
          <a:scene3d>
            <a:camera prst="orthographicFront">
              <a:rot lat="300000" lon="21299997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8" name="Gerade Verbindung 97"/>
          <p:cNvCxnSpPr/>
          <p:nvPr/>
        </p:nvCxnSpPr>
        <p:spPr>
          <a:xfrm flipH="1">
            <a:off x="7740352" y="4721170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>
            <a:stCxn id="97" idx="1"/>
          </p:cNvCxnSpPr>
          <p:nvPr/>
        </p:nvCxnSpPr>
        <p:spPr>
          <a:xfrm flipH="1">
            <a:off x="7452320" y="4865186"/>
            <a:ext cx="2880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 flipH="1">
            <a:off x="7956376" y="4865186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8316416" y="486518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7452320" y="4865186"/>
            <a:ext cx="0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feld 103"/>
          <p:cNvSpPr txBox="1"/>
          <p:nvPr/>
        </p:nvSpPr>
        <p:spPr>
          <a:xfrm>
            <a:off x="3131840" y="2699628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R3</a:t>
            </a:r>
          </a:p>
        </p:txBody>
      </p:sp>
      <p:cxnSp>
        <p:nvCxnSpPr>
          <p:cNvPr id="105" name="Gerade Verbindung 104"/>
          <p:cNvCxnSpPr/>
          <p:nvPr/>
        </p:nvCxnSpPr>
        <p:spPr>
          <a:xfrm>
            <a:off x="7884368" y="4505146"/>
            <a:ext cx="0" cy="2160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 flipV="1">
            <a:off x="7740352" y="4433138"/>
            <a:ext cx="288032" cy="14401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flipH="1">
            <a:off x="8028384" y="4433138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 flipH="1">
            <a:off x="7380312" y="4577154"/>
            <a:ext cx="36004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/>
          <p:cNvCxnSpPr/>
          <p:nvPr/>
        </p:nvCxnSpPr>
        <p:spPr>
          <a:xfrm>
            <a:off x="8028384" y="4577154"/>
            <a:ext cx="4320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109"/>
          <p:cNvCxnSpPr/>
          <p:nvPr/>
        </p:nvCxnSpPr>
        <p:spPr>
          <a:xfrm>
            <a:off x="8460432" y="4577154"/>
            <a:ext cx="0" cy="8640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flipH="1">
            <a:off x="2987824" y="5441250"/>
            <a:ext cx="5472608" cy="39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/>
          <p:nvPr/>
        </p:nvCxnSpPr>
        <p:spPr>
          <a:xfrm flipH="1">
            <a:off x="3131840" y="5153218"/>
            <a:ext cx="5472608" cy="39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>
            <a:off x="8604448" y="4433138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hteck 113"/>
          <p:cNvSpPr/>
          <p:nvPr/>
        </p:nvSpPr>
        <p:spPr>
          <a:xfrm>
            <a:off x="7668344" y="2632938"/>
            <a:ext cx="216024" cy="288032"/>
          </a:xfrm>
          <a:prstGeom prst="rect">
            <a:avLst/>
          </a:prstGeom>
          <a:noFill/>
          <a:scene3d>
            <a:camera prst="orthographicFront">
              <a:rot lat="300000" lon="21299997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5" name="Gerade Verbindung 114"/>
          <p:cNvCxnSpPr/>
          <p:nvPr/>
        </p:nvCxnSpPr>
        <p:spPr>
          <a:xfrm flipH="1">
            <a:off x="7668344" y="2632938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Gerade Verbindung 115"/>
          <p:cNvCxnSpPr>
            <a:stCxn id="114" idx="1"/>
          </p:cNvCxnSpPr>
          <p:nvPr/>
        </p:nvCxnSpPr>
        <p:spPr>
          <a:xfrm flipH="1">
            <a:off x="7236296" y="2776954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116"/>
          <p:cNvCxnSpPr/>
          <p:nvPr/>
        </p:nvCxnSpPr>
        <p:spPr>
          <a:xfrm flipH="1">
            <a:off x="7884368" y="2776954"/>
            <a:ext cx="36004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117"/>
          <p:cNvCxnSpPr/>
          <p:nvPr/>
        </p:nvCxnSpPr>
        <p:spPr>
          <a:xfrm>
            <a:off x="8244408" y="2776954"/>
            <a:ext cx="0" cy="28803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 Verbindung 118"/>
          <p:cNvCxnSpPr/>
          <p:nvPr/>
        </p:nvCxnSpPr>
        <p:spPr>
          <a:xfrm>
            <a:off x="7236296" y="2776954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 Verbindung 119"/>
          <p:cNvCxnSpPr/>
          <p:nvPr/>
        </p:nvCxnSpPr>
        <p:spPr>
          <a:xfrm>
            <a:off x="7812360" y="2416914"/>
            <a:ext cx="0" cy="2160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 Verbindung 120"/>
          <p:cNvCxnSpPr/>
          <p:nvPr/>
        </p:nvCxnSpPr>
        <p:spPr>
          <a:xfrm flipV="1">
            <a:off x="7668344" y="2344906"/>
            <a:ext cx="288032" cy="1440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 Verbindung 121"/>
          <p:cNvCxnSpPr/>
          <p:nvPr/>
        </p:nvCxnSpPr>
        <p:spPr>
          <a:xfrm flipH="1">
            <a:off x="7308304" y="2488922"/>
            <a:ext cx="36004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/>
          <p:nvPr/>
        </p:nvCxnSpPr>
        <p:spPr>
          <a:xfrm>
            <a:off x="7956376" y="2488922"/>
            <a:ext cx="4320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123"/>
          <p:cNvCxnSpPr/>
          <p:nvPr/>
        </p:nvCxnSpPr>
        <p:spPr>
          <a:xfrm>
            <a:off x="8388424" y="2488922"/>
            <a:ext cx="0" cy="11561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124"/>
          <p:cNvCxnSpPr/>
          <p:nvPr/>
        </p:nvCxnSpPr>
        <p:spPr>
          <a:xfrm flipH="1">
            <a:off x="6804248" y="3645024"/>
            <a:ext cx="15841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125"/>
          <p:cNvCxnSpPr/>
          <p:nvPr/>
        </p:nvCxnSpPr>
        <p:spPr>
          <a:xfrm flipH="1">
            <a:off x="6660232" y="3064986"/>
            <a:ext cx="1584176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rade Verbindung 126"/>
          <p:cNvCxnSpPr/>
          <p:nvPr/>
        </p:nvCxnSpPr>
        <p:spPr>
          <a:xfrm flipV="1">
            <a:off x="7380312" y="3789040"/>
            <a:ext cx="0" cy="78811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rade Verbindung 127"/>
          <p:cNvCxnSpPr/>
          <p:nvPr/>
        </p:nvCxnSpPr>
        <p:spPr>
          <a:xfrm flipH="1">
            <a:off x="7380312" y="3789040"/>
            <a:ext cx="115212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 flipV="1">
            <a:off x="8532440" y="2348880"/>
            <a:ext cx="0" cy="144016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/>
          <p:nvPr/>
        </p:nvCxnSpPr>
        <p:spPr>
          <a:xfrm flipH="1">
            <a:off x="7956376" y="2344906"/>
            <a:ext cx="57606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rade Verbindung 130"/>
          <p:cNvCxnSpPr/>
          <p:nvPr/>
        </p:nvCxnSpPr>
        <p:spPr>
          <a:xfrm>
            <a:off x="6804248" y="3645024"/>
            <a:ext cx="0" cy="17962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 flipV="1">
            <a:off x="7308304" y="1984866"/>
            <a:ext cx="0" cy="50405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 flipH="1">
            <a:off x="6660232" y="1984866"/>
            <a:ext cx="648072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133"/>
          <p:cNvCxnSpPr/>
          <p:nvPr/>
        </p:nvCxnSpPr>
        <p:spPr>
          <a:xfrm>
            <a:off x="6660232" y="1984866"/>
            <a:ext cx="0" cy="43204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134"/>
          <p:cNvCxnSpPr/>
          <p:nvPr/>
        </p:nvCxnSpPr>
        <p:spPr>
          <a:xfrm flipH="1">
            <a:off x="6660232" y="2344906"/>
            <a:ext cx="144016" cy="50405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>
            <a:off x="6660232" y="2848962"/>
            <a:ext cx="0" cy="216024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/>
          <p:nvPr/>
        </p:nvCxnSpPr>
        <p:spPr>
          <a:xfrm flipV="1">
            <a:off x="7308304" y="1484784"/>
            <a:ext cx="0" cy="50405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 Verbindung 140"/>
          <p:cNvCxnSpPr/>
          <p:nvPr/>
        </p:nvCxnSpPr>
        <p:spPr>
          <a:xfrm flipH="1">
            <a:off x="5076056" y="1484784"/>
            <a:ext cx="223224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feld 142"/>
          <p:cNvSpPr txBox="1"/>
          <p:nvPr/>
        </p:nvSpPr>
        <p:spPr>
          <a:xfrm>
            <a:off x="3209176" y="4653136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R1</a:t>
            </a:r>
          </a:p>
        </p:txBody>
      </p:sp>
      <p:sp>
        <p:nvSpPr>
          <p:cNvPr id="144" name="Textfeld 143"/>
          <p:cNvSpPr txBox="1"/>
          <p:nvPr/>
        </p:nvSpPr>
        <p:spPr>
          <a:xfrm>
            <a:off x="8609776" y="270892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R4</a:t>
            </a:r>
          </a:p>
        </p:txBody>
      </p:sp>
      <p:sp>
        <p:nvSpPr>
          <p:cNvPr id="145" name="Textfeld 144"/>
          <p:cNvSpPr txBox="1"/>
          <p:nvPr/>
        </p:nvSpPr>
        <p:spPr>
          <a:xfrm>
            <a:off x="8609776" y="464384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R2</a:t>
            </a:r>
          </a:p>
        </p:txBody>
      </p:sp>
      <p:sp>
        <p:nvSpPr>
          <p:cNvPr id="146" name="Textfeld 145"/>
          <p:cNvSpPr txBox="1"/>
          <p:nvPr/>
        </p:nvSpPr>
        <p:spPr>
          <a:xfrm>
            <a:off x="5304796" y="2348880"/>
            <a:ext cx="12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Endschalter</a:t>
            </a:r>
          </a:p>
        </p:txBody>
      </p:sp>
      <p:cxnSp>
        <p:nvCxnSpPr>
          <p:cNvPr id="147" name="Gerade Verbindung 146"/>
          <p:cNvCxnSpPr/>
          <p:nvPr/>
        </p:nvCxnSpPr>
        <p:spPr>
          <a:xfrm flipH="1">
            <a:off x="1907704" y="5085184"/>
            <a:ext cx="1008112" cy="0"/>
          </a:xfrm>
          <a:prstGeom prst="line">
            <a:avLst/>
          </a:prstGeom>
          <a:ln w="15875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Gerade Verbindung 149"/>
          <p:cNvCxnSpPr/>
          <p:nvPr/>
        </p:nvCxnSpPr>
        <p:spPr>
          <a:xfrm flipH="1">
            <a:off x="7380312" y="5085184"/>
            <a:ext cx="1008112" cy="0"/>
          </a:xfrm>
          <a:prstGeom prst="line">
            <a:avLst/>
          </a:prstGeom>
          <a:ln w="15875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flipH="1">
            <a:off x="2060104" y="5949280"/>
            <a:ext cx="567680" cy="0"/>
          </a:xfrm>
          <a:prstGeom prst="line">
            <a:avLst/>
          </a:prstGeom>
          <a:ln w="15875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feld 152"/>
          <p:cNvSpPr txBox="1"/>
          <p:nvPr/>
        </p:nvSpPr>
        <p:spPr>
          <a:xfrm>
            <a:off x="2633112" y="5795972"/>
            <a:ext cx="3752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Funkansteuerung Kanal 1 bzw. Kanal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Bildschirmpräsentation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VerCheck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CK</dc:creator>
  <cp:lastModifiedBy>CK</cp:lastModifiedBy>
  <cp:revision>1</cp:revision>
  <dcterms:created xsi:type="dcterms:W3CDTF">2012-07-30T12:02:32Z</dcterms:created>
  <dcterms:modified xsi:type="dcterms:W3CDTF">2012-07-30T12:04:04Z</dcterms:modified>
</cp:coreProperties>
</file>