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2094" y="10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8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03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0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083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13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05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07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39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422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23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29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B19EB-9E25-4ADE-8646-C4C734FB4DA3}" type="datetimeFigureOut">
              <a:rPr lang="de-DE" smtClean="0"/>
              <a:t>10.07.2015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CB402-0785-4C42-8E34-7D2752981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50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3602038"/>
            <a:ext cx="9144000" cy="1655762"/>
          </a:xfrm>
        </p:spPr>
        <p:txBody>
          <a:bodyPr/>
          <a:lstStyle/>
          <a:p>
            <a:r>
              <a:rPr lang="de-DE" dirty="0" smtClean="0"/>
              <a:t> f 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6" y="1714431"/>
            <a:ext cx="4736757" cy="2948632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20" y="2125362"/>
            <a:ext cx="3556882" cy="3066278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477796" y="1295229"/>
            <a:ext cx="4572000" cy="12356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47139" y="2258225"/>
            <a:ext cx="2158314" cy="223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57201" y="331634"/>
            <a:ext cx="967945" cy="1134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Batterie</a:t>
            </a:r>
            <a:endParaRPr lang="de-DE" dirty="0"/>
          </a:p>
        </p:txBody>
      </p:sp>
      <p:cxnSp>
        <p:nvCxnSpPr>
          <p:cNvPr id="10" name="Gewinkelte Verbindung 9"/>
          <p:cNvCxnSpPr/>
          <p:nvPr/>
        </p:nvCxnSpPr>
        <p:spPr>
          <a:xfrm>
            <a:off x="1128584" y="1466556"/>
            <a:ext cx="3385751" cy="73294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>
          <a:xfrm flipH="1">
            <a:off x="4454013" y="2199503"/>
            <a:ext cx="60322" cy="451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 flipH="1">
            <a:off x="1571626" y="1052513"/>
            <a:ext cx="2380" cy="161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/>
        </p:nvCxnSpPr>
        <p:spPr>
          <a:xfrm flipH="1">
            <a:off x="1497806" y="1116806"/>
            <a:ext cx="130969" cy="2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/>
          <p:cNvCxnSpPr/>
          <p:nvPr/>
        </p:nvCxnSpPr>
        <p:spPr>
          <a:xfrm>
            <a:off x="158649" y="1214438"/>
            <a:ext cx="213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winkelte Verbindung 26"/>
          <p:cNvCxnSpPr/>
          <p:nvPr/>
        </p:nvCxnSpPr>
        <p:spPr>
          <a:xfrm rot="10800000">
            <a:off x="4623620" y="2380133"/>
            <a:ext cx="3060293" cy="4663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/>
          <p:cNvCxnSpPr/>
          <p:nvPr/>
        </p:nvCxnSpPr>
        <p:spPr>
          <a:xfrm flipH="1">
            <a:off x="4572000" y="2357649"/>
            <a:ext cx="73742" cy="173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/>
          <p:nvPr/>
        </p:nvCxnSpPr>
        <p:spPr>
          <a:xfrm rot="16200000" flipV="1">
            <a:off x="5876181" y="1726057"/>
            <a:ext cx="2702943" cy="104901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 flipH="1" flipV="1">
            <a:off x="189474" y="833284"/>
            <a:ext cx="6543028" cy="658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/>
          <p:cNvCxnSpPr/>
          <p:nvPr/>
        </p:nvCxnSpPr>
        <p:spPr>
          <a:xfrm flipH="1">
            <a:off x="95865" y="848682"/>
            <a:ext cx="62784" cy="996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/>
          <p:cNvCxnSpPr/>
          <p:nvPr/>
        </p:nvCxnSpPr>
        <p:spPr>
          <a:xfrm>
            <a:off x="95463" y="1833029"/>
            <a:ext cx="649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 flipV="1">
            <a:off x="619432" y="1466556"/>
            <a:ext cx="58994" cy="366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6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Fabian Fey</dc:creator>
  <cp:lastModifiedBy>Fabian Fey</cp:lastModifiedBy>
  <cp:revision>2</cp:revision>
  <dcterms:created xsi:type="dcterms:W3CDTF">2015-07-10T16:51:18Z</dcterms:created>
  <dcterms:modified xsi:type="dcterms:W3CDTF">2015-07-10T16:53:19Z</dcterms:modified>
</cp:coreProperties>
</file>