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506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CA8794-6D67-4A44-8888-E8A6A26E3394}" type="datetimeFigureOut">
              <a:rPr lang="de-DE" smtClean="0"/>
              <a:t>04.12.2015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8D479F-4187-4315-BB54-7B0D9ADEA06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936785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CA8794-6D67-4A44-8888-E8A6A26E3394}" type="datetimeFigureOut">
              <a:rPr lang="de-DE" smtClean="0"/>
              <a:t>04.12.2015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8D479F-4187-4315-BB54-7B0D9ADEA06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209492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CA8794-6D67-4A44-8888-E8A6A26E3394}" type="datetimeFigureOut">
              <a:rPr lang="de-DE" smtClean="0"/>
              <a:t>04.12.2015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8D479F-4187-4315-BB54-7B0D9ADEA06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185829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CA8794-6D67-4A44-8888-E8A6A26E3394}" type="datetimeFigureOut">
              <a:rPr lang="de-DE" smtClean="0"/>
              <a:t>04.12.2015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8D479F-4187-4315-BB54-7B0D9ADEA06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425865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CA8794-6D67-4A44-8888-E8A6A26E3394}" type="datetimeFigureOut">
              <a:rPr lang="de-DE" smtClean="0"/>
              <a:t>04.12.2015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8D479F-4187-4315-BB54-7B0D9ADEA06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024169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CA8794-6D67-4A44-8888-E8A6A26E3394}" type="datetimeFigureOut">
              <a:rPr lang="de-DE" smtClean="0"/>
              <a:t>04.12.2015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8D479F-4187-4315-BB54-7B0D9ADEA06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873517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CA8794-6D67-4A44-8888-E8A6A26E3394}" type="datetimeFigureOut">
              <a:rPr lang="de-DE" smtClean="0"/>
              <a:t>04.12.2015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8D479F-4187-4315-BB54-7B0D9ADEA06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375955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CA8794-6D67-4A44-8888-E8A6A26E3394}" type="datetimeFigureOut">
              <a:rPr lang="de-DE" smtClean="0"/>
              <a:t>04.12.2015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8D479F-4187-4315-BB54-7B0D9ADEA06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51038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CA8794-6D67-4A44-8888-E8A6A26E3394}" type="datetimeFigureOut">
              <a:rPr lang="de-DE" smtClean="0"/>
              <a:t>04.12.2015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8D479F-4187-4315-BB54-7B0D9ADEA06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172290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CA8794-6D67-4A44-8888-E8A6A26E3394}" type="datetimeFigureOut">
              <a:rPr lang="de-DE" smtClean="0"/>
              <a:t>04.12.2015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8D479F-4187-4315-BB54-7B0D9ADEA06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61144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CA8794-6D67-4A44-8888-E8A6A26E3394}" type="datetimeFigureOut">
              <a:rPr lang="de-DE" smtClean="0"/>
              <a:t>04.12.2015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8D479F-4187-4315-BB54-7B0D9ADEA06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004286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CA8794-6D67-4A44-8888-E8A6A26E3394}" type="datetimeFigureOut">
              <a:rPr lang="de-DE" smtClean="0"/>
              <a:t>04.12.2015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8D479F-4187-4315-BB54-7B0D9ADEA06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706730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7704" y="1268760"/>
            <a:ext cx="5499820" cy="41764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639903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Bildschirmpräsentation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2" baseType="lpstr">
      <vt:lpstr>Larissa</vt:lpstr>
      <vt:lpstr>PowerPoint-Präsentation</vt:lpstr>
    </vt:vector>
  </TitlesOfParts>
  <Company>Webasto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Akkaya, Murat</dc:creator>
  <cp:lastModifiedBy>Akkaya, Murat</cp:lastModifiedBy>
  <cp:revision>1</cp:revision>
  <dcterms:created xsi:type="dcterms:W3CDTF">2015-12-04T20:44:24Z</dcterms:created>
  <dcterms:modified xsi:type="dcterms:W3CDTF">2015-12-04T20:45:05Z</dcterms:modified>
</cp:coreProperties>
</file>