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4CA0F9-4C4B-435A-8B72-568C53313F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70C550F-FCB8-41BF-91F6-24CA0C62C1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7F397ED-A025-48EE-A625-C420F5E34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77971-532E-4E3A-BBDE-12F9BD8E6453}" type="datetimeFigureOut">
              <a:rPr lang="de-DE" smtClean="0"/>
              <a:t>03.02.2021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4430769-6CA3-4C33-B8AC-24FE4FDE2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81F5B7F-7CD8-43E5-BF85-242F99824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B2BAF-70B6-43FE-90D5-1F34CE7670C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8516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190FB2-8DAB-48F6-918B-2E47C235D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21B4769-3A2C-4341-B3D2-621EB7603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CD2227F-F256-4EB1-A014-4D49318F3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77971-532E-4E3A-BBDE-12F9BD8E6453}" type="datetimeFigureOut">
              <a:rPr lang="de-DE" smtClean="0"/>
              <a:t>03.02.2021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063F629-3BE2-421B-A73D-6A7CEF617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D9F2DDC-DA5D-41CE-A430-85F8BB79A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B2BAF-70B6-43FE-90D5-1F34CE7670C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0775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248810-FAEF-4C73-821E-80BF574BE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9BEC06F-3D51-4D3F-9688-39BBDB57FE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58E0D82-4BD8-4405-8791-CDB521185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77971-532E-4E3A-BBDE-12F9BD8E6453}" type="datetimeFigureOut">
              <a:rPr lang="de-DE" smtClean="0"/>
              <a:t>03.02.2021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643F51B-7AD8-4538-A237-B25AB90CF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CE45BD8-442D-43A6-89E8-0FBBCD944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B2BAF-70B6-43FE-90D5-1F34CE7670C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044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23F443-82E5-498F-932B-271CECF33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4C42B66-41C1-493F-B927-B9FD50066B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DFF9DEA-A9E3-4339-8B0A-17F5FC3985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BE937AF-9F98-4AE2-BA87-B1C1159AB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77971-532E-4E3A-BBDE-12F9BD8E6453}" type="datetimeFigureOut">
              <a:rPr lang="de-DE" smtClean="0"/>
              <a:t>03.02.2021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02A148D-7405-44A0-8D7E-30D619018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141371C-315D-4C3B-B8CE-5AD57C938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B2BAF-70B6-43FE-90D5-1F34CE7670C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1941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A20197-78BB-43EF-8B66-0FE4EA6C5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FCBE7FC-18A7-45F9-B068-8205D21A11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1815C26-B023-4CFF-886B-29AEE3DACC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6C1460E-D848-4AA8-991A-17CBDD46CE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82F2FC0-2079-4401-BAEE-02ABEF572E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61412CF0-BADF-4282-AFCD-8CAD68158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77971-532E-4E3A-BBDE-12F9BD8E6453}" type="datetimeFigureOut">
              <a:rPr lang="de-DE" smtClean="0"/>
              <a:t>03.02.2021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20F00526-F8B7-4F07-91FE-CED4D124B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CB1A520D-36A7-48DE-A244-9A52E868F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B2BAF-70B6-43FE-90D5-1F34CE7670C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0672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4CB218-C8DB-48F6-A6A1-9A4A8CEC3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4F9A58F-C1DB-448D-941E-36EDB7962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77971-532E-4E3A-BBDE-12F9BD8E6453}" type="datetimeFigureOut">
              <a:rPr lang="de-DE" smtClean="0"/>
              <a:t>03.02.2021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34DAECF-321D-4DA8-A345-A6C5FC73D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9A2B314-E8FD-4571-8B8C-E25EE042C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B2BAF-70B6-43FE-90D5-1F34CE7670C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8043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2BBA857-673E-45F6-AD95-A2232DB1E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77971-532E-4E3A-BBDE-12F9BD8E6453}" type="datetimeFigureOut">
              <a:rPr lang="de-DE" smtClean="0"/>
              <a:t>03.02.2021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008A851-A3E8-486F-9A6C-539B46617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9622FF3-14D6-47C0-9238-E7046A10A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B2BAF-70B6-43FE-90D5-1F34CE7670C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6844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25E4CB-BA21-4D5A-9C43-63DB6A552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96FA5B5-91D6-4B7C-B497-E4991A1B4C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AE240A0-B152-4F52-B11B-061EC5B953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CD69AD5-9782-4D59-91A4-85D86B255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77971-532E-4E3A-BBDE-12F9BD8E6453}" type="datetimeFigureOut">
              <a:rPr lang="de-DE" smtClean="0"/>
              <a:t>03.02.2021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2E7E39B-B21C-4736-A922-874DC48C0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603D95A-474A-4E8C-878F-04B410F98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B2BAF-70B6-43FE-90D5-1F34CE7670C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7797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60373F-0ACC-4FA9-AAD9-3AA2E9C0E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F51BF14-6BCE-4736-BD81-9F245CBAB6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4D19C81-7DB7-4195-BB83-E6608F8F4B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F3A1799-F482-448A-AD13-81837F68C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77971-532E-4E3A-BBDE-12F9BD8E6453}" type="datetimeFigureOut">
              <a:rPr lang="de-DE" smtClean="0"/>
              <a:t>03.02.2021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966CE73-1F21-409A-9891-7F4B293E5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165AC29-5B49-4BEE-85EE-035258D48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B2BAF-70B6-43FE-90D5-1F34CE7670C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3760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56F932-4929-4E85-8533-6DCE5D780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456F97E-1F91-4FA2-9054-1FE600D4D7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E1B736C-6698-4722-B06F-1CA11F311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77971-532E-4E3A-BBDE-12F9BD8E6453}" type="datetimeFigureOut">
              <a:rPr lang="de-DE" smtClean="0"/>
              <a:t>03.02.2021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8EE54D5-67D0-4A8F-A170-579DDABB8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D97462B-EC71-4EBF-9552-6C90D4890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B2BAF-70B6-43FE-90D5-1F34CE7670C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3617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4F81E585-1EC8-4CCC-B6DC-A315E19838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1141F28-8B3E-4CDB-8EE4-31AE4656CA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E5D5979-8496-4D5A-A941-7947FC703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77971-532E-4E3A-BBDE-12F9BD8E6453}" type="datetimeFigureOut">
              <a:rPr lang="de-DE" smtClean="0"/>
              <a:t>03.02.2021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4E4FDA-DBB5-4384-9B28-1F0042BBE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51AD243-BB62-437F-A00A-3CAE27A66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B2BAF-70B6-43FE-90D5-1F34CE7670C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9714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4EECF557-2840-494B-92C5-7D97E918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EB15E68-5F42-4253-B6AD-62408757FD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38943AA-A4AA-44DA-8628-D24C762F2B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77971-532E-4E3A-BBDE-12F9BD8E6453}" type="datetimeFigureOut">
              <a:rPr lang="de-DE" smtClean="0"/>
              <a:t>03.02.2021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380DA51-D80C-4885-972A-C54D2866DF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DAC5AAF-3174-4108-9C34-661D4DFE5D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8B2BAF-70B6-43FE-90D5-1F34CE7670C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7098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D5DDF6AD-57E5-4C6D-94AA-D80F72528E3F}"/>
              </a:ext>
            </a:extLst>
          </p:cNvPr>
          <p:cNvSpPr/>
          <p:nvPr/>
        </p:nvSpPr>
        <p:spPr>
          <a:xfrm>
            <a:off x="6145448" y="2515523"/>
            <a:ext cx="1134877" cy="503832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400" dirty="0"/>
              <a:t>ESP32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441065A-9D89-45ED-96DF-B2F6926660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2150" y="2165115"/>
            <a:ext cx="1129486" cy="1038885"/>
          </a:xfrm>
          <a:prstGeom prst="rect">
            <a:avLst/>
          </a:prstGeom>
        </p:spPr>
      </p:pic>
      <p:pic>
        <p:nvPicPr>
          <p:cNvPr id="6" name="Grafik 5" descr="Drahtlos mit einfarbiger Füllung">
            <a:extLst>
              <a:ext uri="{FF2B5EF4-FFF2-40B4-BE49-F238E27FC236}">
                <a16:creationId xmlns:a16="http://schemas.microsoft.com/office/drawing/2014/main" id="{D5486D16-DCD6-4CA1-9C5A-1E9D69B1FE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09517" y="2040094"/>
            <a:ext cx="410679" cy="410679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3100F8E5-D816-4C5E-B954-A911374312E4}"/>
              </a:ext>
            </a:extLst>
          </p:cNvPr>
          <p:cNvSpPr txBox="1"/>
          <p:nvPr/>
        </p:nvSpPr>
        <p:spPr>
          <a:xfrm>
            <a:off x="5246824" y="2753553"/>
            <a:ext cx="5728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/>
              <a:t>LAN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28F7B6D5-9226-496A-9B98-06E699836DDB}"/>
              </a:ext>
            </a:extLst>
          </p:cNvPr>
          <p:cNvSpPr txBox="1"/>
          <p:nvPr/>
        </p:nvSpPr>
        <p:spPr>
          <a:xfrm>
            <a:off x="6059963" y="2261503"/>
            <a:ext cx="7276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WLAN</a:t>
            </a:r>
          </a:p>
        </p:txBody>
      </p:sp>
      <p:pic>
        <p:nvPicPr>
          <p:cNvPr id="9" name="Grafik 8" descr="Computer mit einfarbiger Füllung">
            <a:extLst>
              <a:ext uri="{FF2B5EF4-FFF2-40B4-BE49-F238E27FC236}">
                <a16:creationId xmlns:a16="http://schemas.microsoft.com/office/drawing/2014/main" id="{B3B78CED-1CF9-4509-AF9E-A0DA4C0BD7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65164" y="4244879"/>
            <a:ext cx="1287593" cy="1287593"/>
          </a:xfrm>
          <a:prstGeom prst="rect">
            <a:avLst/>
          </a:prstGeom>
        </p:spPr>
      </p:pic>
      <p:pic>
        <p:nvPicPr>
          <p:cNvPr id="10" name="Grafik 9" descr="Blog Silhouette">
            <a:extLst>
              <a:ext uri="{FF2B5EF4-FFF2-40B4-BE49-F238E27FC236}">
                <a16:creationId xmlns:a16="http://schemas.microsoft.com/office/drawing/2014/main" id="{420FAD91-1F50-4D85-A047-9C248D13DE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65770" y="4524074"/>
            <a:ext cx="579075" cy="579075"/>
          </a:xfrm>
          <a:prstGeom prst="rect">
            <a:avLst/>
          </a:prstGeom>
        </p:spPr>
      </p:pic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B387C57C-23C7-489F-9F98-4AEE08B1C07B}"/>
              </a:ext>
            </a:extLst>
          </p:cNvPr>
          <p:cNvCxnSpPr>
            <a:cxnSpLocks/>
          </p:cNvCxnSpPr>
          <p:nvPr/>
        </p:nvCxnSpPr>
        <p:spPr>
          <a:xfrm>
            <a:off x="4484093" y="3303142"/>
            <a:ext cx="0" cy="111482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feld 11">
            <a:extLst>
              <a:ext uri="{FF2B5EF4-FFF2-40B4-BE49-F238E27FC236}">
                <a16:creationId xmlns:a16="http://schemas.microsoft.com/office/drawing/2014/main" id="{F510D440-EB63-45E2-A76C-B6B5CDAD8F92}"/>
              </a:ext>
            </a:extLst>
          </p:cNvPr>
          <p:cNvSpPr txBox="1"/>
          <p:nvPr/>
        </p:nvSpPr>
        <p:spPr>
          <a:xfrm rot="16200000">
            <a:off x="4043795" y="3656164"/>
            <a:ext cx="5728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LAN</a:t>
            </a:r>
          </a:p>
        </p:txBody>
      </p: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41024306-0927-479B-998F-E875392752C6}"/>
              </a:ext>
            </a:extLst>
          </p:cNvPr>
          <p:cNvCxnSpPr>
            <a:cxnSpLocks/>
          </p:cNvCxnSpPr>
          <p:nvPr/>
        </p:nvCxnSpPr>
        <p:spPr>
          <a:xfrm flipH="1">
            <a:off x="5074079" y="2774016"/>
            <a:ext cx="923440" cy="399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Grafik 13" descr="Papier mit einfarbiger Füllung">
            <a:extLst>
              <a:ext uri="{FF2B5EF4-FFF2-40B4-BE49-F238E27FC236}">
                <a16:creationId xmlns:a16="http://schemas.microsoft.com/office/drawing/2014/main" id="{C005581F-E89E-462B-B951-CF6C2C83BED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84093" y="3377091"/>
            <a:ext cx="830367" cy="968603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9033110A-20C7-492F-A94B-F7333B6C7471}"/>
              </a:ext>
            </a:extLst>
          </p:cNvPr>
          <p:cNvSpPr txBox="1"/>
          <p:nvPr/>
        </p:nvSpPr>
        <p:spPr>
          <a:xfrm>
            <a:off x="4643487" y="3786244"/>
            <a:ext cx="670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JSON </a:t>
            </a:r>
          </a:p>
          <a:p>
            <a:r>
              <a:rPr lang="de-DE" sz="1200" dirty="0"/>
              <a:t>Data</a:t>
            </a:r>
          </a:p>
        </p:txBody>
      </p:sp>
      <p:pic>
        <p:nvPicPr>
          <p:cNvPr id="16" name="Grafik 15" descr="Papier mit einfarbiger Füllung">
            <a:extLst>
              <a:ext uri="{FF2B5EF4-FFF2-40B4-BE49-F238E27FC236}">
                <a16:creationId xmlns:a16="http://schemas.microsoft.com/office/drawing/2014/main" id="{DF627B8F-B8F5-4C71-A2A5-F974F950AC7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78777" y="2205987"/>
            <a:ext cx="684659" cy="542685"/>
          </a:xfrm>
          <a:prstGeom prst="rect">
            <a:avLst/>
          </a:prstGeo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6AADA514-BE9E-41C0-A249-FE4F0E34134C}"/>
              </a:ext>
            </a:extLst>
          </p:cNvPr>
          <p:cNvSpPr txBox="1"/>
          <p:nvPr/>
        </p:nvSpPr>
        <p:spPr>
          <a:xfrm>
            <a:off x="5291301" y="2349576"/>
            <a:ext cx="442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/>
              <a:t>JSON </a:t>
            </a:r>
          </a:p>
          <a:p>
            <a:r>
              <a:rPr lang="de-DE" sz="900" dirty="0"/>
              <a:t>Data</a:t>
            </a:r>
          </a:p>
        </p:txBody>
      </p:sp>
      <p:pic>
        <p:nvPicPr>
          <p:cNvPr id="18" name="Grafik 17" descr="Zahnräder mit einfarbiger Füllung">
            <a:extLst>
              <a:ext uri="{FF2B5EF4-FFF2-40B4-BE49-F238E27FC236}">
                <a16:creationId xmlns:a16="http://schemas.microsoft.com/office/drawing/2014/main" id="{3F4871F2-5E1A-4195-83FD-7CF53324CD8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622265" y="3492975"/>
            <a:ext cx="344795" cy="344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3680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</Words>
  <Application>Microsoft Office PowerPoint</Application>
  <PresentationFormat>Breitbild</PresentationFormat>
  <Paragraphs>8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Mark Scheuermann</dc:creator>
  <cp:lastModifiedBy>Mark Scheuermann</cp:lastModifiedBy>
  <cp:revision>1</cp:revision>
  <dcterms:created xsi:type="dcterms:W3CDTF">2021-02-03T15:21:46Z</dcterms:created>
  <dcterms:modified xsi:type="dcterms:W3CDTF">2021-02-03T15:22:00Z</dcterms:modified>
</cp:coreProperties>
</file>