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DB6490-AC8F-4785-A3C1-F7BF897B9DB4}" v="59" dt="2021-02-12T16:45:19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itham Abusenenh" userId="5b80e08b9a5484b8" providerId="LiveId" clId="{2ADB6490-AC8F-4785-A3C1-F7BF897B9DB4}"/>
    <pc:docChg chg="undo redo custSel addSld delSld modSld">
      <pc:chgData name="Haitham Abusenenh" userId="5b80e08b9a5484b8" providerId="LiveId" clId="{2ADB6490-AC8F-4785-A3C1-F7BF897B9DB4}" dt="2021-02-12T18:53:04.139" v="1267" actId="14100"/>
      <pc:docMkLst>
        <pc:docMk/>
      </pc:docMkLst>
      <pc:sldChg chg="addSp delSp modSp mod setBg">
        <pc:chgData name="Haitham Abusenenh" userId="5b80e08b9a5484b8" providerId="LiveId" clId="{2ADB6490-AC8F-4785-A3C1-F7BF897B9DB4}" dt="2021-02-12T13:53:47.895" v="554" actId="1076"/>
        <pc:sldMkLst>
          <pc:docMk/>
          <pc:sldMk cId="1906821441" sldId="257"/>
        </pc:sldMkLst>
        <pc:spChg chg="mod">
          <ac:chgData name="Haitham Abusenenh" userId="5b80e08b9a5484b8" providerId="LiveId" clId="{2ADB6490-AC8F-4785-A3C1-F7BF897B9DB4}" dt="2021-02-12T13:53:47.895" v="554" actId="1076"/>
          <ac:spMkLst>
            <pc:docMk/>
            <pc:sldMk cId="1906821441" sldId="257"/>
            <ac:spMk id="4" creationId="{B6B2B380-2520-45AB-B947-9013F0E27497}"/>
          </ac:spMkLst>
        </pc:spChg>
        <pc:spChg chg="add del mod">
          <ac:chgData name="Haitham Abusenenh" userId="5b80e08b9a5484b8" providerId="LiveId" clId="{2ADB6490-AC8F-4785-A3C1-F7BF897B9DB4}" dt="2021-02-12T13:50:04.255" v="502" actId="22"/>
          <ac:spMkLst>
            <pc:docMk/>
            <pc:sldMk cId="1906821441" sldId="257"/>
            <ac:spMk id="13" creationId="{B21EE5FE-C6E9-4B6C-836C-87E08021A70B}"/>
          </ac:spMkLst>
        </pc:spChg>
        <pc:spChg chg="add del mod">
          <ac:chgData name="Haitham Abusenenh" userId="5b80e08b9a5484b8" providerId="LiveId" clId="{2ADB6490-AC8F-4785-A3C1-F7BF897B9DB4}" dt="2021-02-12T13:50:00.103" v="498"/>
          <ac:spMkLst>
            <pc:docMk/>
            <pc:sldMk cId="1906821441" sldId="257"/>
            <ac:spMk id="14" creationId="{F428D661-4068-4C6F-8759-0759DCCD6C5B}"/>
          </ac:spMkLst>
        </pc:spChg>
        <pc:spChg chg="add del mod">
          <ac:chgData name="Haitham Abusenenh" userId="5b80e08b9a5484b8" providerId="LiveId" clId="{2ADB6490-AC8F-4785-A3C1-F7BF897B9DB4}" dt="2021-02-12T13:50:24.930" v="506" actId="478"/>
          <ac:spMkLst>
            <pc:docMk/>
            <pc:sldMk cId="1906821441" sldId="257"/>
            <ac:spMk id="15" creationId="{351FB7A5-4D12-4233-B50F-D0DD108DEF34}"/>
          </ac:spMkLst>
        </pc:spChg>
        <pc:spChg chg="mod">
          <ac:chgData name="Haitham Abusenenh" userId="5b80e08b9a5484b8" providerId="LiveId" clId="{2ADB6490-AC8F-4785-A3C1-F7BF897B9DB4}" dt="2021-02-12T13:53:23.927" v="549" actId="1076"/>
          <ac:spMkLst>
            <pc:docMk/>
            <pc:sldMk cId="1906821441" sldId="257"/>
            <ac:spMk id="19" creationId="{5C77FD5C-8EA8-480E-9BF5-121C4A036A2D}"/>
          </ac:spMkLst>
        </pc:spChg>
        <pc:spChg chg="mod ord">
          <ac:chgData name="Haitham Abusenenh" userId="5b80e08b9a5484b8" providerId="LiveId" clId="{2ADB6490-AC8F-4785-A3C1-F7BF897B9DB4}" dt="2021-02-12T13:53:30.198" v="551" actId="1076"/>
          <ac:spMkLst>
            <pc:docMk/>
            <pc:sldMk cId="1906821441" sldId="257"/>
            <ac:spMk id="20" creationId="{B4FA4470-045A-4B1E-B71D-FF7249B69DB9}"/>
          </ac:spMkLst>
        </pc:spChg>
        <pc:spChg chg="add mod">
          <ac:chgData name="Haitham Abusenenh" userId="5b80e08b9a5484b8" providerId="LiveId" clId="{2ADB6490-AC8F-4785-A3C1-F7BF897B9DB4}" dt="2021-02-12T13:53:37.182" v="553" actId="14100"/>
          <ac:spMkLst>
            <pc:docMk/>
            <pc:sldMk cId="1906821441" sldId="257"/>
            <ac:spMk id="22" creationId="{C184AAF9-8626-4753-83C6-F31918C45B87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141" creationId="{53059C5A-91CB-4024-9B4E-20082E25C70B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143" creationId="{184884BF-A898-4EFF-9504-E13EBE3FF62E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145" creationId="{7B32D337-FDA6-4468-ADB1-7038E5FC0BA9}"/>
          </ac:spMkLst>
        </pc:spChg>
        <pc:spChg chg="add del">
          <ac:chgData name="Haitham Abusenenh" userId="5b80e08b9a5484b8" providerId="LiveId" clId="{2ADB6490-AC8F-4785-A3C1-F7BF897B9DB4}" dt="2021-02-12T13:52:16.344" v="531" actId="26606"/>
          <ac:spMkLst>
            <pc:docMk/>
            <pc:sldMk cId="1906821441" sldId="257"/>
            <ac:spMk id="150" creationId="{73C423DB-7749-4DF8-8419-C7C2F0EF54E8}"/>
          </ac:spMkLst>
        </pc:spChg>
        <pc:spChg chg="add del">
          <ac:chgData name="Haitham Abusenenh" userId="5b80e08b9a5484b8" providerId="LiveId" clId="{2ADB6490-AC8F-4785-A3C1-F7BF897B9DB4}" dt="2021-02-12T13:52:16.344" v="531" actId="26606"/>
          <ac:spMkLst>
            <pc:docMk/>
            <pc:sldMk cId="1906821441" sldId="257"/>
            <ac:spMk id="152" creationId="{88AEB386-E5B1-42AC-85F6-7997D095B890}"/>
          </ac:spMkLst>
        </pc:spChg>
        <pc:spChg chg="add del">
          <ac:chgData name="Haitham Abusenenh" userId="5b80e08b9a5484b8" providerId="LiveId" clId="{2ADB6490-AC8F-4785-A3C1-F7BF897B9DB4}" dt="2021-02-12T13:51:39.496" v="521" actId="26606"/>
          <ac:spMkLst>
            <pc:docMk/>
            <pc:sldMk cId="1906821441" sldId="257"/>
            <ac:spMk id="204" creationId="{8BBF5424-DC57-4A5D-A4B3-4580C2E83ED4}"/>
          </ac:spMkLst>
        </pc:spChg>
        <pc:spChg chg="add del">
          <ac:chgData name="Haitham Abusenenh" userId="5b80e08b9a5484b8" providerId="LiveId" clId="{2ADB6490-AC8F-4785-A3C1-F7BF897B9DB4}" dt="2021-02-12T13:51:39.496" v="521" actId="26606"/>
          <ac:spMkLst>
            <pc:docMk/>
            <pc:sldMk cId="1906821441" sldId="257"/>
            <ac:spMk id="206" creationId="{D1FA1291-0FB5-45AA-A3DD-38358FBA03F6}"/>
          </ac:spMkLst>
        </pc:spChg>
        <pc:spChg chg="add del">
          <ac:chgData name="Haitham Abusenenh" userId="5b80e08b9a5484b8" providerId="LiveId" clId="{2ADB6490-AC8F-4785-A3C1-F7BF897B9DB4}" dt="2021-02-12T13:51:39.496" v="521" actId="26606"/>
          <ac:spMkLst>
            <pc:docMk/>
            <pc:sldMk cId="1906821441" sldId="257"/>
            <ac:spMk id="208" creationId="{C97CF3C7-A1F9-4A99-A926-6531B019CA52}"/>
          </ac:spMkLst>
        </pc:spChg>
        <pc:spChg chg="add del">
          <ac:chgData name="Haitham Abusenenh" userId="5b80e08b9a5484b8" providerId="LiveId" clId="{2ADB6490-AC8F-4785-A3C1-F7BF897B9DB4}" dt="2021-02-12T13:51:39.496" v="521" actId="26606"/>
          <ac:spMkLst>
            <pc:docMk/>
            <pc:sldMk cId="1906821441" sldId="257"/>
            <ac:spMk id="210" creationId="{CB14F4D4-DBAC-483F-BF11-648921C4B385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12" creationId="{B1825A0E-BBAF-4A9D-BB88-15494845FD24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14" creationId="{56DA9B6D-7D2B-46A2-8BAA-9DD1BA97D990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16" creationId="{E5EBC2F9-B13C-4041-A922-69DB31531A0B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18" creationId="{3C7ADE30-F166-4ECF-805C-F789D68CB127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2054" creationId="{6F79B0DD-2C63-4EE5-804F-B8E391FC1E45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2055" creationId="{627DB8AB-CD55-4C8F-9043-52652B89231A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057" creationId="{73C423DB-7749-4DF8-8419-C7C2F0EF54E8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058" creationId="{079DB5C6-E9D3-4016-8E41-048257C630E7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059" creationId="{766365D5-29A7-4298-B6A4-ABF938705987}"/>
          </ac:spMkLst>
        </pc:spChg>
        <pc:spChg chg="add del">
          <ac:chgData name="Haitham Abusenenh" userId="5b80e08b9a5484b8" providerId="LiveId" clId="{2ADB6490-AC8F-4785-A3C1-F7BF897B9DB4}" dt="2021-02-12T13:51:48.621" v="523" actId="26606"/>
          <ac:spMkLst>
            <pc:docMk/>
            <pc:sldMk cId="1906821441" sldId="257"/>
            <ac:spMk id="2060" creationId="{9C05BB84-6089-4291-9167-85E7F4751505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2062" creationId="{8BBF5424-DC57-4A5D-A4B3-4580C2E83ED4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2063" creationId="{D1FA1291-0FB5-45AA-A3DD-38358FBA03F6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2064" creationId="{C97CF3C7-A1F9-4A99-A926-6531B019CA52}"/>
          </ac:spMkLst>
        </pc:spChg>
        <pc:spChg chg="add del">
          <ac:chgData name="Haitham Abusenenh" userId="5b80e08b9a5484b8" providerId="LiveId" clId="{2ADB6490-AC8F-4785-A3C1-F7BF897B9DB4}" dt="2021-02-12T13:52:19.223" v="535" actId="26606"/>
          <ac:spMkLst>
            <pc:docMk/>
            <pc:sldMk cId="1906821441" sldId="257"/>
            <ac:spMk id="2065" creationId="{CB14F4D4-DBAC-483F-BF11-648921C4B385}"/>
          </ac:spMkLst>
        </pc:spChg>
        <pc:grpChg chg="add del">
          <ac:chgData name="Haitham Abusenenh" userId="5b80e08b9a5484b8" providerId="LiveId" clId="{2ADB6490-AC8F-4785-A3C1-F7BF897B9DB4}" dt="2021-02-12T13:52:16.344" v="531" actId="26606"/>
          <ac:grpSpMkLst>
            <pc:docMk/>
            <pc:sldMk cId="1906821441" sldId="257"/>
            <ac:grpSpMk id="154" creationId="{4E336394-A5A6-474D-8996-16E44FB077A1}"/>
          </ac:grpSpMkLst>
        </pc:grpChg>
        <pc:picChg chg="mod ord">
          <ac:chgData name="Haitham Abusenenh" userId="5b80e08b9a5484b8" providerId="LiveId" clId="{2ADB6490-AC8F-4785-A3C1-F7BF897B9DB4}" dt="2021-02-12T13:52:19.223" v="535" actId="26606"/>
          <ac:picMkLst>
            <pc:docMk/>
            <pc:sldMk cId="1906821441" sldId="257"/>
            <ac:picMk id="1026" creationId="{FFC6DB73-E10D-480B-9908-90A0F1364B6B}"/>
          </ac:picMkLst>
        </pc:picChg>
        <pc:picChg chg="mod ord">
          <ac:chgData name="Haitham Abusenenh" userId="5b80e08b9a5484b8" providerId="LiveId" clId="{2ADB6490-AC8F-4785-A3C1-F7BF897B9DB4}" dt="2021-02-12T13:52:19.223" v="535" actId="26606"/>
          <ac:picMkLst>
            <pc:docMk/>
            <pc:sldMk cId="1906821441" sldId="257"/>
            <ac:picMk id="1028" creationId="{D730AAFA-3857-48CA-8A8E-999F4070B49C}"/>
          </ac:picMkLst>
        </pc:picChg>
        <pc:picChg chg="mod ord">
          <ac:chgData name="Haitham Abusenenh" userId="5b80e08b9a5484b8" providerId="LiveId" clId="{2ADB6490-AC8F-4785-A3C1-F7BF897B9DB4}" dt="2021-02-12T13:52:19.223" v="535" actId="26606"/>
          <ac:picMkLst>
            <pc:docMk/>
            <pc:sldMk cId="1906821441" sldId="257"/>
            <ac:picMk id="1030" creationId="{B76972E6-4806-4A39-8559-BAC36EEA5327}"/>
          </ac:picMkLst>
        </pc:picChg>
        <pc:picChg chg="add del mod ord">
          <ac:chgData name="Haitham Abusenenh" userId="5b80e08b9a5484b8" providerId="LiveId" clId="{2ADB6490-AC8F-4785-A3C1-F7BF897B9DB4}" dt="2021-02-12T13:50:08.844" v="504"/>
          <ac:picMkLst>
            <pc:docMk/>
            <pc:sldMk cId="1906821441" sldId="257"/>
            <ac:picMk id="2050" creationId="{48AF3158-C186-47D4-AB9F-984049F5469B}"/>
          </ac:picMkLst>
        </pc:picChg>
        <pc:picChg chg="add mod ord">
          <ac:chgData name="Haitham Abusenenh" userId="5b80e08b9a5484b8" providerId="LiveId" clId="{2ADB6490-AC8F-4785-A3C1-F7BF897B9DB4}" dt="2021-02-12T13:52:19.223" v="535" actId="26606"/>
          <ac:picMkLst>
            <pc:docMk/>
            <pc:sldMk cId="1906821441" sldId="257"/>
            <ac:picMk id="2052" creationId="{AB5D7588-C80C-4CA7-99A1-0D457EBF173C}"/>
          </ac:picMkLst>
        </pc:picChg>
        <pc:cxnChg chg="add del">
          <ac:chgData name="Haitham Abusenenh" userId="5b80e08b9a5484b8" providerId="LiveId" clId="{2ADB6490-AC8F-4785-A3C1-F7BF897B9DB4}" dt="2021-02-12T13:50:06.208" v="503" actId="26606"/>
          <ac:cxnSpMkLst>
            <pc:docMk/>
            <pc:sldMk cId="1906821441" sldId="257"/>
            <ac:cxnSpMk id="135" creationId="{91B6081D-D3E8-4209-B85B-EB1C655A6272}"/>
          </ac:cxnSpMkLst>
        </pc:cxnChg>
        <pc:cxnChg chg="add del">
          <ac:chgData name="Haitham Abusenenh" userId="5b80e08b9a5484b8" providerId="LiveId" clId="{2ADB6490-AC8F-4785-A3C1-F7BF897B9DB4}" dt="2021-02-12T13:50:06.208" v="503" actId="26606"/>
          <ac:cxnSpMkLst>
            <pc:docMk/>
            <pc:sldMk cId="1906821441" sldId="257"/>
            <ac:cxnSpMk id="137" creationId="{28CA55E4-1295-45C8-BA05-5A9E705B749A}"/>
          </ac:cxnSpMkLst>
        </pc:cxnChg>
        <pc:cxnChg chg="add del">
          <ac:chgData name="Haitham Abusenenh" userId="5b80e08b9a5484b8" providerId="LiveId" clId="{2ADB6490-AC8F-4785-A3C1-F7BF897B9DB4}" dt="2021-02-12T13:50:06.208" v="503" actId="26606"/>
          <ac:cxnSpMkLst>
            <pc:docMk/>
            <pc:sldMk cId="1906821441" sldId="257"/>
            <ac:cxnSpMk id="139" creationId="{08C5794E-A9A1-4A23-AF68-C79A7822334C}"/>
          </ac:cxnSpMkLst>
        </pc:cxnChg>
      </pc:sldChg>
      <pc:sldChg chg="addSp delSp modSp mod setBg">
        <pc:chgData name="Haitham Abusenenh" userId="5b80e08b9a5484b8" providerId="LiveId" clId="{2ADB6490-AC8F-4785-A3C1-F7BF897B9DB4}" dt="2021-02-12T18:53:04.139" v="1267" actId="14100"/>
        <pc:sldMkLst>
          <pc:docMk/>
          <pc:sldMk cId="3524194584" sldId="258"/>
        </pc:sldMkLst>
        <pc:spChg chg="mod">
          <ac:chgData name="Haitham Abusenenh" userId="5b80e08b9a5484b8" providerId="LiveId" clId="{2ADB6490-AC8F-4785-A3C1-F7BF897B9DB4}" dt="2021-02-12T16:50:05.422" v="1070" actId="1076"/>
          <ac:spMkLst>
            <pc:docMk/>
            <pc:sldMk cId="3524194584" sldId="258"/>
            <ac:spMk id="2" creationId="{9C52C971-A181-4BEE-88A5-F438AD148FFC}"/>
          </ac:spMkLst>
        </pc:spChg>
        <pc:spChg chg="add mod">
          <ac:chgData name="Haitham Abusenenh" userId="5b80e08b9a5484b8" providerId="LiveId" clId="{2ADB6490-AC8F-4785-A3C1-F7BF897B9DB4}" dt="2021-02-12T14:22:02.790" v="725" actId="14100"/>
          <ac:spMkLst>
            <pc:docMk/>
            <pc:sldMk cId="3524194584" sldId="258"/>
            <ac:spMk id="3" creationId="{CF974512-9631-4C38-A4E4-A00DCB920610}"/>
          </ac:spMkLst>
        </pc:spChg>
        <pc:spChg chg="mod">
          <ac:chgData name="Haitham Abusenenh" userId="5b80e08b9a5484b8" providerId="LiveId" clId="{2ADB6490-AC8F-4785-A3C1-F7BF897B9DB4}" dt="2021-02-12T15:03:47.097" v="897" actId="1076"/>
          <ac:spMkLst>
            <pc:docMk/>
            <pc:sldMk cId="3524194584" sldId="258"/>
            <ac:spMk id="4" creationId="{637FA6E1-A655-441E-9D69-FAD8D68FB1A4}"/>
          </ac:spMkLst>
        </pc:spChg>
        <pc:spChg chg="mod">
          <ac:chgData name="Haitham Abusenenh" userId="5b80e08b9a5484b8" providerId="LiveId" clId="{2ADB6490-AC8F-4785-A3C1-F7BF897B9DB4}" dt="2021-02-12T18:51:57.102" v="1262" actId="108"/>
          <ac:spMkLst>
            <pc:docMk/>
            <pc:sldMk cId="3524194584" sldId="258"/>
            <ac:spMk id="9" creationId="{F1895146-6985-4BA7-8B0C-C528F219DF42}"/>
          </ac:spMkLst>
        </pc:spChg>
        <pc:spChg chg="mod">
          <ac:chgData name="Haitham Abusenenh" userId="5b80e08b9a5484b8" providerId="LiveId" clId="{2ADB6490-AC8F-4785-A3C1-F7BF897B9DB4}" dt="2021-02-12T17:49:28.173" v="1144" actId="113"/>
          <ac:spMkLst>
            <pc:docMk/>
            <pc:sldMk cId="3524194584" sldId="258"/>
            <ac:spMk id="16" creationId="{E7E02970-EA64-45A4-8E5C-94B64C444088}"/>
          </ac:spMkLst>
        </pc:spChg>
        <pc:spChg chg="mod">
          <ac:chgData name="Haitham Abusenenh" userId="5b80e08b9a5484b8" providerId="LiveId" clId="{2ADB6490-AC8F-4785-A3C1-F7BF897B9DB4}" dt="2021-02-12T17:49:29.062" v="1145" actId="113"/>
          <ac:spMkLst>
            <pc:docMk/>
            <pc:sldMk cId="3524194584" sldId="258"/>
            <ac:spMk id="22" creationId="{9B583E3E-BBB7-4E0D-94A9-FE4B987CCEAE}"/>
          </ac:spMkLst>
        </pc:spChg>
        <pc:spChg chg="mod">
          <ac:chgData name="Haitham Abusenenh" userId="5b80e08b9a5484b8" providerId="LiveId" clId="{2ADB6490-AC8F-4785-A3C1-F7BF897B9DB4}" dt="2021-02-12T11:11:00.422" v="20" actId="1076"/>
          <ac:spMkLst>
            <pc:docMk/>
            <pc:sldMk cId="3524194584" sldId="258"/>
            <ac:spMk id="23" creationId="{1725E42B-B0F9-4D73-A683-6146BACF2103}"/>
          </ac:spMkLst>
        </pc:spChg>
        <pc:spChg chg="mod">
          <ac:chgData name="Haitham Abusenenh" userId="5b80e08b9a5484b8" providerId="LiveId" clId="{2ADB6490-AC8F-4785-A3C1-F7BF897B9DB4}" dt="2021-02-12T11:23:09.614" v="199" actId="1076"/>
          <ac:spMkLst>
            <pc:docMk/>
            <pc:sldMk cId="3524194584" sldId="258"/>
            <ac:spMk id="24" creationId="{D9EDD432-6E59-40BB-8EC5-D4ED66E750E4}"/>
          </ac:spMkLst>
        </pc:spChg>
        <pc:spChg chg="mod">
          <ac:chgData name="Haitham Abusenenh" userId="5b80e08b9a5484b8" providerId="LiveId" clId="{2ADB6490-AC8F-4785-A3C1-F7BF897B9DB4}" dt="2021-02-12T15:00:38.398" v="869" actId="14100"/>
          <ac:spMkLst>
            <pc:docMk/>
            <pc:sldMk cId="3524194584" sldId="258"/>
            <ac:spMk id="33" creationId="{7A8922F5-9CD1-49BB-B72C-15FC53E9A034}"/>
          </ac:spMkLst>
        </pc:spChg>
        <pc:spChg chg="mod">
          <ac:chgData name="Haitham Abusenenh" userId="5b80e08b9a5484b8" providerId="LiveId" clId="{2ADB6490-AC8F-4785-A3C1-F7BF897B9DB4}" dt="2021-02-12T15:04:04.225" v="901" actId="14100"/>
          <ac:spMkLst>
            <pc:docMk/>
            <pc:sldMk cId="3524194584" sldId="258"/>
            <ac:spMk id="34" creationId="{E00A95EB-31FA-43BE-BA83-2092BD3FB4C7}"/>
          </ac:spMkLst>
        </pc:spChg>
        <pc:spChg chg="mod">
          <ac:chgData name="Haitham Abusenenh" userId="5b80e08b9a5484b8" providerId="LiveId" clId="{2ADB6490-AC8F-4785-A3C1-F7BF897B9DB4}" dt="2021-02-12T11:53:20.135" v="426" actId="14100"/>
          <ac:spMkLst>
            <pc:docMk/>
            <pc:sldMk cId="3524194584" sldId="258"/>
            <ac:spMk id="35" creationId="{F9F4B04D-85B4-45A0-BAD1-00122124C87D}"/>
          </ac:spMkLst>
        </pc:spChg>
        <pc:spChg chg="mod">
          <ac:chgData name="Haitham Abusenenh" userId="5b80e08b9a5484b8" providerId="LiveId" clId="{2ADB6490-AC8F-4785-A3C1-F7BF897B9DB4}" dt="2021-02-12T15:14:31.476" v="975" actId="14100"/>
          <ac:spMkLst>
            <pc:docMk/>
            <pc:sldMk cId="3524194584" sldId="258"/>
            <ac:spMk id="36" creationId="{9803EA0C-7BA1-4035-A829-58166D3BF7A6}"/>
          </ac:spMkLst>
        </pc:spChg>
        <pc:spChg chg="mod">
          <ac:chgData name="Haitham Abusenenh" userId="5b80e08b9a5484b8" providerId="LiveId" clId="{2ADB6490-AC8F-4785-A3C1-F7BF897B9DB4}" dt="2021-02-12T11:51:12.026" v="409" actId="14100"/>
          <ac:spMkLst>
            <pc:docMk/>
            <pc:sldMk cId="3524194584" sldId="258"/>
            <ac:spMk id="46" creationId="{805F17D1-5268-40FE-A792-5A3806E0442B}"/>
          </ac:spMkLst>
        </pc:spChg>
        <pc:spChg chg="mod">
          <ac:chgData name="Haitham Abusenenh" userId="5b80e08b9a5484b8" providerId="LiveId" clId="{2ADB6490-AC8F-4785-A3C1-F7BF897B9DB4}" dt="2021-02-12T11:51:19.018" v="412" actId="1076"/>
          <ac:spMkLst>
            <pc:docMk/>
            <pc:sldMk cId="3524194584" sldId="258"/>
            <ac:spMk id="47" creationId="{B39B9840-CC47-48FA-B139-E01FFFCB65BE}"/>
          </ac:spMkLst>
        </pc:spChg>
        <pc:spChg chg="mod">
          <ac:chgData name="Haitham Abusenenh" userId="5b80e08b9a5484b8" providerId="LiveId" clId="{2ADB6490-AC8F-4785-A3C1-F7BF897B9DB4}" dt="2021-02-12T11:24:10.004" v="203" actId="1076"/>
          <ac:spMkLst>
            <pc:docMk/>
            <pc:sldMk cId="3524194584" sldId="258"/>
            <ac:spMk id="56" creationId="{D08A66A0-168D-470D-A8D3-EF8954D24B08}"/>
          </ac:spMkLst>
        </pc:spChg>
        <pc:spChg chg="mod">
          <ac:chgData name="Haitham Abusenenh" userId="5b80e08b9a5484b8" providerId="LiveId" clId="{2ADB6490-AC8F-4785-A3C1-F7BF897B9DB4}" dt="2021-02-12T11:11:52.485" v="31" actId="1076"/>
          <ac:spMkLst>
            <pc:docMk/>
            <pc:sldMk cId="3524194584" sldId="258"/>
            <ac:spMk id="57" creationId="{F9BF945C-E743-4E22-83AE-616FB8244DCD}"/>
          </ac:spMkLst>
        </pc:spChg>
        <pc:spChg chg="mod">
          <ac:chgData name="Haitham Abusenenh" userId="5b80e08b9a5484b8" providerId="LiveId" clId="{2ADB6490-AC8F-4785-A3C1-F7BF897B9DB4}" dt="2021-02-12T18:53:04.139" v="1267" actId="14100"/>
          <ac:spMkLst>
            <pc:docMk/>
            <pc:sldMk cId="3524194584" sldId="258"/>
            <ac:spMk id="69" creationId="{99DECC6E-9062-4C45-BBF2-BA3D003FEEFC}"/>
          </ac:spMkLst>
        </pc:spChg>
        <pc:spChg chg="mod">
          <ac:chgData name="Haitham Abusenenh" userId="5b80e08b9a5484b8" providerId="LiveId" clId="{2ADB6490-AC8F-4785-A3C1-F7BF897B9DB4}" dt="2021-02-12T11:23:42.597" v="202" actId="14100"/>
          <ac:spMkLst>
            <pc:docMk/>
            <pc:sldMk cId="3524194584" sldId="258"/>
            <ac:spMk id="71" creationId="{FF0F29B5-D57A-44B0-A22C-F244F41CFE95}"/>
          </ac:spMkLst>
        </pc:spChg>
        <pc:spChg chg="mod">
          <ac:chgData name="Haitham Abusenenh" userId="5b80e08b9a5484b8" providerId="LiveId" clId="{2ADB6490-AC8F-4785-A3C1-F7BF897B9DB4}" dt="2021-02-12T11:13:26.155" v="53" actId="1076"/>
          <ac:spMkLst>
            <pc:docMk/>
            <pc:sldMk cId="3524194584" sldId="258"/>
            <ac:spMk id="72" creationId="{545E19FF-F3B5-4C27-B539-C087C3ACCF01}"/>
          </ac:spMkLst>
        </pc:spChg>
        <pc:spChg chg="mod">
          <ac:chgData name="Haitham Abusenenh" userId="5b80e08b9a5484b8" providerId="LiveId" clId="{2ADB6490-AC8F-4785-A3C1-F7BF897B9DB4}" dt="2021-02-12T11:11:16.141" v="23" actId="1076"/>
          <ac:spMkLst>
            <pc:docMk/>
            <pc:sldMk cId="3524194584" sldId="258"/>
            <ac:spMk id="73" creationId="{3CBE000E-2C76-4104-8DE1-B6A03618EB8E}"/>
          </ac:spMkLst>
        </pc:spChg>
        <pc:spChg chg="mod">
          <ac:chgData name="Haitham Abusenenh" userId="5b80e08b9a5484b8" providerId="LiveId" clId="{2ADB6490-AC8F-4785-A3C1-F7BF897B9DB4}" dt="2021-02-12T11:53:15.999" v="425" actId="14100"/>
          <ac:spMkLst>
            <pc:docMk/>
            <pc:sldMk cId="3524194584" sldId="258"/>
            <ac:spMk id="74" creationId="{7BBB428B-6C71-4151-970E-4EF0B0C3C42A}"/>
          </ac:spMkLst>
        </pc:spChg>
        <pc:spChg chg="mod">
          <ac:chgData name="Haitham Abusenenh" userId="5b80e08b9a5484b8" providerId="LiveId" clId="{2ADB6490-AC8F-4785-A3C1-F7BF897B9DB4}" dt="2021-02-12T15:03:51.505" v="898" actId="1076"/>
          <ac:spMkLst>
            <pc:docMk/>
            <pc:sldMk cId="3524194584" sldId="258"/>
            <ac:spMk id="75" creationId="{72201D48-E5D4-467C-A3E2-7360F6687525}"/>
          </ac:spMkLst>
        </pc:spChg>
        <pc:spChg chg="add mod">
          <ac:chgData name="Haitham Abusenenh" userId="5b80e08b9a5484b8" providerId="LiveId" clId="{2ADB6490-AC8F-4785-A3C1-F7BF897B9DB4}" dt="2021-02-12T14:22:06.190" v="726" actId="14100"/>
          <ac:spMkLst>
            <pc:docMk/>
            <pc:sldMk cId="3524194584" sldId="258"/>
            <ac:spMk id="76" creationId="{F28A455F-2786-4378-9380-DE2EE840B8FC}"/>
          </ac:spMkLst>
        </pc:spChg>
        <pc:spChg chg="mod">
          <ac:chgData name="Haitham Abusenenh" userId="5b80e08b9a5484b8" providerId="LiveId" clId="{2ADB6490-AC8F-4785-A3C1-F7BF897B9DB4}" dt="2021-02-12T15:03:36.378" v="894" actId="1076"/>
          <ac:spMkLst>
            <pc:docMk/>
            <pc:sldMk cId="3524194584" sldId="258"/>
            <ac:spMk id="77" creationId="{29222143-B9E8-404D-BDCB-3341D1FB653E}"/>
          </ac:spMkLst>
        </pc:spChg>
        <pc:spChg chg="add mod">
          <ac:chgData name="Haitham Abusenenh" userId="5b80e08b9a5484b8" providerId="LiveId" clId="{2ADB6490-AC8F-4785-A3C1-F7BF897B9DB4}" dt="2021-02-12T11:48:40.149" v="380" actId="1076"/>
          <ac:spMkLst>
            <pc:docMk/>
            <pc:sldMk cId="3524194584" sldId="258"/>
            <ac:spMk id="78" creationId="{CBBB7749-D5FF-4E74-AA7E-371D932C4D31}"/>
          </ac:spMkLst>
        </pc:spChg>
        <pc:spChg chg="add mod">
          <ac:chgData name="Haitham Abusenenh" userId="5b80e08b9a5484b8" providerId="LiveId" clId="{2ADB6490-AC8F-4785-A3C1-F7BF897B9DB4}" dt="2021-02-12T11:49:37.292" v="390" actId="1076"/>
          <ac:spMkLst>
            <pc:docMk/>
            <pc:sldMk cId="3524194584" sldId="258"/>
            <ac:spMk id="80" creationId="{DC5DF937-6B87-4028-AA9A-8FBA72E4C308}"/>
          </ac:spMkLst>
        </pc:spChg>
        <pc:spChg chg="add mod">
          <ac:chgData name="Haitham Abusenenh" userId="5b80e08b9a5484b8" providerId="LiveId" clId="{2ADB6490-AC8F-4785-A3C1-F7BF897B9DB4}" dt="2021-02-12T11:51:46.833" v="419" actId="1076"/>
          <ac:spMkLst>
            <pc:docMk/>
            <pc:sldMk cId="3524194584" sldId="258"/>
            <ac:spMk id="81" creationId="{826166E6-6AC1-442E-BA56-89D8FD1D8112}"/>
          </ac:spMkLst>
        </pc:spChg>
        <pc:spChg chg="add mod">
          <ac:chgData name="Haitham Abusenenh" userId="5b80e08b9a5484b8" providerId="LiveId" clId="{2ADB6490-AC8F-4785-A3C1-F7BF897B9DB4}" dt="2021-02-12T15:18:10.431" v="1009" actId="14100"/>
          <ac:spMkLst>
            <pc:docMk/>
            <pc:sldMk cId="3524194584" sldId="258"/>
            <ac:spMk id="82" creationId="{EF6F9BA8-AF96-4B0E-9F3A-C852EBC71961}"/>
          </ac:spMkLst>
        </pc:spChg>
        <pc:spChg chg="mod">
          <ac:chgData name="Haitham Abusenenh" userId="5b80e08b9a5484b8" providerId="LiveId" clId="{2ADB6490-AC8F-4785-A3C1-F7BF897B9DB4}" dt="2021-02-12T11:34:23.223" v="297" actId="1076"/>
          <ac:spMkLst>
            <pc:docMk/>
            <pc:sldMk cId="3524194584" sldId="258"/>
            <ac:spMk id="84" creationId="{74A2B798-10C0-4FCA-B2F5-A7A8D4660270}"/>
          </ac:spMkLst>
        </pc:spChg>
        <pc:spChg chg="mod">
          <ac:chgData name="Haitham Abusenenh" userId="5b80e08b9a5484b8" providerId="LiveId" clId="{2ADB6490-AC8F-4785-A3C1-F7BF897B9DB4}" dt="2021-02-12T14:58:48.792" v="839" actId="1076"/>
          <ac:spMkLst>
            <pc:docMk/>
            <pc:sldMk cId="3524194584" sldId="258"/>
            <ac:spMk id="91" creationId="{7CDFE1C0-598F-46A6-8278-62B5EBB10B3E}"/>
          </ac:spMkLst>
        </pc:spChg>
        <pc:spChg chg="mod">
          <ac:chgData name="Haitham Abusenenh" userId="5b80e08b9a5484b8" providerId="LiveId" clId="{2ADB6490-AC8F-4785-A3C1-F7BF897B9DB4}" dt="2021-02-12T14:59:16.400" v="849" actId="14100"/>
          <ac:spMkLst>
            <pc:docMk/>
            <pc:sldMk cId="3524194584" sldId="258"/>
            <ac:spMk id="92" creationId="{E7DDE2E9-0F7B-4B77-825C-C53FA105C2DC}"/>
          </ac:spMkLst>
        </pc:spChg>
        <pc:spChg chg="mod">
          <ac:chgData name="Haitham Abusenenh" userId="5b80e08b9a5484b8" providerId="LiveId" clId="{2ADB6490-AC8F-4785-A3C1-F7BF897B9DB4}" dt="2021-02-12T15:17:49.064" v="1005" actId="1076"/>
          <ac:spMkLst>
            <pc:docMk/>
            <pc:sldMk cId="3524194584" sldId="258"/>
            <ac:spMk id="93" creationId="{58BA3408-ADBA-48B1-A22A-6C8006E17147}"/>
          </ac:spMkLst>
        </pc:spChg>
        <pc:spChg chg="mod">
          <ac:chgData name="Haitham Abusenenh" userId="5b80e08b9a5484b8" providerId="LiveId" clId="{2ADB6490-AC8F-4785-A3C1-F7BF897B9DB4}" dt="2021-02-12T15:17:52.415" v="1006" actId="1076"/>
          <ac:spMkLst>
            <pc:docMk/>
            <pc:sldMk cId="3524194584" sldId="258"/>
            <ac:spMk id="94" creationId="{F2F6FE04-FD70-4DD0-84BA-2976D0EECB87}"/>
          </ac:spMkLst>
        </pc:spChg>
        <pc:spChg chg="mod">
          <ac:chgData name="Haitham Abusenenh" userId="5b80e08b9a5484b8" providerId="LiveId" clId="{2ADB6490-AC8F-4785-A3C1-F7BF897B9DB4}" dt="2021-02-12T18:35:55.405" v="1183"/>
          <ac:spMkLst>
            <pc:docMk/>
            <pc:sldMk cId="3524194584" sldId="258"/>
            <ac:spMk id="101" creationId="{A51AFEF6-524A-4BEE-83DF-638DC946B9C2}"/>
          </ac:spMkLst>
        </pc:spChg>
        <pc:spChg chg="mod">
          <ac:chgData name="Haitham Abusenenh" userId="5b80e08b9a5484b8" providerId="LiveId" clId="{2ADB6490-AC8F-4785-A3C1-F7BF897B9DB4}" dt="2021-02-12T17:49:26.165" v="1141" actId="113"/>
          <ac:spMkLst>
            <pc:docMk/>
            <pc:sldMk cId="3524194584" sldId="258"/>
            <ac:spMk id="102" creationId="{432DA991-31ED-4A4D-BA81-BA501E5BA068}"/>
          </ac:spMkLst>
        </pc:spChg>
        <pc:spChg chg="mod">
          <ac:chgData name="Haitham Abusenenh" userId="5b80e08b9a5484b8" providerId="LiveId" clId="{2ADB6490-AC8F-4785-A3C1-F7BF897B9DB4}" dt="2021-02-12T15:17:46.392" v="1004" actId="1076"/>
          <ac:spMkLst>
            <pc:docMk/>
            <pc:sldMk cId="3524194584" sldId="258"/>
            <ac:spMk id="104" creationId="{D02CCB27-811C-4DCE-8018-3659B0274897}"/>
          </ac:spMkLst>
        </pc:spChg>
        <pc:spChg chg="mod">
          <ac:chgData name="Haitham Abusenenh" userId="5b80e08b9a5484b8" providerId="LiveId" clId="{2ADB6490-AC8F-4785-A3C1-F7BF897B9DB4}" dt="2021-02-12T11:18:45.612" v="116" actId="1076"/>
          <ac:spMkLst>
            <pc:docMk/>
            <pc:sldMk cId="3524194584" sldId="258"/>
            <ac:spMk id="105" creationId="{CA7EC67E-B82F-43A9-827C-0532B7DC7D05}"/>
          </ac:spMkLst>
        </pc:spChg>
        <pc:spChg chg="add mod">
          <ac:chgData name="Haitham Abusenenh" userId="5b80e08b9a5484b8" providerId="LiveId" clId="{2ADB6490-AC8F-4785-A3C1-F7BF897B9DB4}" dt="2021-02-12T17:39:34.099" v="1131" actId="113"/>
          <ac:spMkLst>
            <pc:docMk/>
            <pc:sldMk cId="3524194584" sldId="258"/>
            <ac:spMk id="106" creationId="{3BECD5A3-B076-4A1B-AA57-5C15D6326C8C}"/>
          </ac:spMkLst>
        </pc:spChg>
        <pc:spChg chg="add mod">
          <ac:chgData name="Haitham Abusenenh" userId="5b80e08b9a5484b8" providerId="LiveId" clId="{2ADB6490-AC8F-4785-A3C1-F7BF897B9DB4}" dt="2021-02-12T17:39:30.739" v="1130" actId="113"/>
          <ac:spMkLst>
            <pc:docMk/>
            <pc:sldMk cId="3524194584" sldId="258"/>
            <ac:spMk id="107" creationId="{D6DCE947-4FCB-44CA-9576-25B197BCD8BD}"/>
          </ac:spMkLst>
        </pc:spChg>
        <pc:spChg chg="mod">
          <ac:chgData name="Haitham Abusenenh" userId="5b80e08b9a5484b8" providerId="LiveId" clId="{2ADB6490-AC8F-4785-A3C1-F7BF897B9DB4}" dt="2021-02-12T11:11:20.389" v="24" actId="1076"/>
          <ac:spMkLst>
            <pc:docMk/>
            <pc:sldMk cId="3524194584" sldId="258"/>
            <ac:spMk id="114" creationId="{9883DCCD-2521-4825-BB29-B74F2A269B6E}"/>
          </ac:spMkLst>
        </pc:spChg>
        <pc:spChg chg="add mod">
          <ac:chgData name="Haitham Abusenenh" userId="5b80e08b9a5484b8" providerId="LiveId" clId="{2ADB6490-AC8F-4785-A3C1-F7BF897B9DB4}" dt="2021-02-12T15:15:45.994" v="987" actId="1076"/>
          <ac:spMkLst>
            <pc:docMk/>
            <pc:sldMk cId="3524194584" sldId="258"/>
            <ac:spMk id="124" creationId="{5B6568F9-F632-43D6-8FE0-29A51D44BA02}"/>
          </ac:spMkLst>
        </pc:spChg>
        <pc:spChg chg="add mod">
          <ac:chgData name="Haitham Abusenenh" userId="5b80e08b9a5484b8" providerId="LiveId" clId="{2ADB6490-AC8F-4785-A3C1-F7BF897B9DB4}" dt="2021-02-12T14:26:56.811" v="790" actId="113"/>
          <ac:spMkLst>
            <pc:docMk/>
            <pc:sldMk cId="3524194584" sldId="258"/>
            <ac:spMk id="125" creationId="{4D8EE771-1346-475B-A62B-BA903153B221}"/>
          </ac:spMkLst>
        </pc:spChg>
        <pc:spChg chg="add mod">
          <ac:chgData name="Haitham Abusenenh" userId="5b80e08b9a5484b8" providerId="LiveId" clId="{2ADB6490-AC8F-4785-A3C1-F7BF897B9DB4}" dt="2021-02-12T14:24:53.682" v="761" actId="1076"/>
          <ac:spMkLst>
            <pc:docMk/>
            <pc:sldMk cId="3524194584" sldId="258"/>
            <ac:spMk id="126" creationId="{DC2EC4B0-DBFD-4E32-A11C-8D4B4EB9689C}"/>
          </ac:spMkLst>
        </pc:spChg>
        <pc:spChg chg="add mod">
          <ac:chgData name="Haitham Abusenenh" userId="5b80e08b9a5484b8" providerId="LiveId" clId="{2ADB6490-AC8F-4785-A3C1-F7BF897B9DB4}" dt="2021-02-12T14:27:02.786" v="791" actId="113"/>
          <ac:spMkLst>
            <pc:docMk/>
            <pc:sldMk cId="3524194584" sldId="258"/>
            <ac:spMk id="134" creationId="{05D62037-20A2-4E55-8F6C-2E00A15D61E0}"/>
          </ac:spMkLst>
        </pc:spChg>
        <pc:spChg chg="add mod">
          <ac:chgData name="Haitham Abusenenh" userId="5b80e08b9a5484b8" providerId="LiveId" clId="{2ADB6490-AC8F-4785-A3C1-F7BF897B9DB4}" dt="2021-02-12T14:25:13.914" v="765" actId="1076"/>
          <ac:spMkLst>
            <pc:docMk/>
            <pc:sldMk cId="3524194584" sldId="258"/>
            <ac:spMk id="136" creationId="{FA7F0768-9C8C-4743-9B59-734E197872BA}"/>
          </ac:spMkLst>
        </pc:spChg>
        <pc:spChg chg="add mod">
          <ac:chgData name="Haitham Abusenenh" userId="5b80e08b9a5484b8" providerId="LiveId" clId="{2ADB6490-AC8F-4785-A3C1-F7BF897B9DB4}" dt="2021-02-12T14:27:41.090" v="800" actId="113"/>
          <ac:spMkLst>
            <pc:docMk/>
            <pc:sldMk cId="3524194584" sldId="258"/>
            <ac:spMk id="141" creationId="{4B931F1D-573C-4064-8143-0F439CB5B1D1}"/>
          </ac:spMkLst>
        </pc:spChg>
        <pc:spChg chg="add mod">
          <ac:chgData name="Haitham Abusenenh" userId="5b80e08b9a5484b8" providerId="LiveId" clId="{2ADB6490-AC8F-4785-A3C1-F7BF897B9DB4}" dt="2021-02-12T14:27:46.178" v="801" actId="113"/>
          <ac:spMkLst>
            <pc:docMk/>
            <pc:sldMk cId="3524194584" sldId="258"/>
            <ac:spMk id="144" creationId="{1DE03B9E-5106-4149-91AA-09107CCE7C05}"/>
          </ac:spMkLst>
        </pc:spChg>
        <pc:spChg chg="add mod">
          <ac:chgData name="Haitham Abusenenh" userId="5b80e08b9a5484b8" providerId="LiveId" clId="{2ADB6490-AC8F-4785-A3C1-F7BF897B9DB4}" dt="2021-02-12T14:25:41.673" v="776" actId="1076"/>
          <ac:spMkLst>
            <pc:docMk/>
            <pc:sldMk cId="3524194584" sldId="258"/>
            <ac:spMk id="171" creationId="{EF6ADBE8-98BE-401D-A773-4F1E8F712FDF}"/>
          </ac:spMkLst>
        </pc:spChg>
        <pc:spChg chg="add mod">
          <ac:chgData name="Haitham Abusenenh" userId="5b80e08b9a5484b8" providerId="LiveId" clId="{2ADB6490-AC8F-4785-A3C1-F7BF897B9DB4}" dt="2021-02-12T14:55:02.581" v="815" actId="1076"/>
          <ac:spMkLst>
            <pc:docMk/>
            <pc:sldMk cId="3524194584" sldId="258"/>
            <ac:spMk id="180" creationId="{A6A44EEB-D35F-4225-B2C4-8C316B78600B}"/>
          </ac:spMkLst>
        </pc:spChg>
        <pc:spChg chg="add mod">
          <ac:chgData name="Haitham Abusenenh" userId="5b80e08b9a5484b8" providerId="LiveId" clId="{2ADB6490-AC8F-4785-A3C1-F7BF897B9DB4}" dt="2021-02-12T14:56:12.811" v="828" actId="1076"/>
          <ac:spMkLst>
            <pc:docMk/>
            <pc:sldMk cId="3524194584" sldId="258"/>
            <ac:spMk id="182" creationId="{7CDC4917-1CD7-407E-A394-97CD94F01BCA}"/>
          </ac:spMkLst>
        </pc:spChg>
        <pc:spChg chg="add mod">
          <ac:chgData name="Haitham Abusenenh" userId="5b80e08b9a5484b8" providerId="LiveId" clId="{2ADB6490-AC8F-4785-A3C1-F7BF897B9DB4}" dt="2021-02-12T15:18:19.735" v="1012" actId="1076"/>
          <ac:spMkLst>
            <pc:docMk/>
            <pc:sldMk cId="3524194584" sldId="258"/>
            <ac:spMk id="201" creationId="{3DF4ECB0-0D6C-4BB5-936D-6F33934DB544}"/>
          </ac:spMkLst>
        </pc:spChg>
        <pc:spChg chg="add mod">
          <ac:chgData name="Haitham Abusenenh" userId="5b80e08b9a5484b8" providerId="LiveId" clId="{2ADB6490-AC8F-4785-A3C1-F7BF897B9DB4}" dt="2021-02-12T18:38:29.801" v="1213"/>
          <ac:spMkLst>
            <pc:docMk/>
            <pc:sldMk cId="3524194584" sldId="258"/>
            <ac:spMk id="203" creationId="{65D8E960-9869-4F9A-9C6D-12658CA8BE91}"/>
          </ac:spMkLst>
        </pc:spChg>
        <pc:spChg chg="add mod">
          <ac:chgData name="Haitham Abusenenh" userId="5b80e08b9a5484b8" providerId="LiveId" clId="{2ADB6490-AC8F-4785-A3C1-F7BF897B9DB4}" dt="2021-02-12T15:15:28.963" v="984" actId="1076"/>
          <ac:spMkLst>
            <pc:docMk/>
            <pc:sldMk cId="3524194584" sldId="258"/>
            <ac:spMk id="207" creationId="{B4672109-09AA-4F98-AB9C-3CFDE39C1CDD}"/>
          </ac:spMkLst>
        </pc:spChg>
        <pc:spChg chg="add mod">
          <ac:chgData name="Haitham Abusenenh" userId="5b80e08b9a5484b8" providerId="LiveId" clId="{2ADB6490-AC8F-4785-A3C1-F7BF897B9DB4}" dt="2021-02-12T15:15:33.506" v="985" actId="1076"/>
          <ac:spMkLst>
            <pc:docMk/>
            <pc:sldMk cId="3524194584" sldId="258"/>
            <ac:spMk id="208" creationId="{684020B4-9F6C-43A2-98ED-5E04C96F502A}"/>
          </ac:spMkLst>
        </pc:spChg>
        <pc:spChg chg="add mod">
          <ac:chgData name="Haitham Abusenenh" userId="5b80e08b9a5484b8" providerId="LiveId" clId="{2ADB6490-AC8F-4785-A3C1-F7BF897B9DB4}" dt="2021-02-12T15:15:40.834" v="986" actId="1076"/>
          <ac:spMkLst>
            <pc:docMk/>
            <pc:sldMk cId="3524194584" sldId="258"/>
            <ac:spMk id="210" creationId="{8EFB614A-1C8A-46F7-AFE2-BA547E28BF67}"/>
          </ac:spMkLst>
        </pc:spChg>
        <pc:spChg chg="add del mod">
          <ac:chgData name="Haitham Abusenenh" userId="5b80e08b9a5484b8" providerId="LiveId" clId="{2ADB6490-AC8F-4785-A3C1-F7BF897B9DB4}" dt="2021-02-12T15:11:57.469" v="945"/>
          <ac:spMkLst>
            <pc:docMk/>
            <pc:sldMk cId="3524194584" sldId="258"/>
            <ac:spMk id="211" creationId="{615814D2-CF86-4B9F-8852-A6618CD866C9}"/>
          </ac:spMkLst>
        </pc:spChg>
        <pc:spChg chg="add mod">
          <ac:chgData name="Haitham Abusenenh" userId="5b80e08b9a5484b8" providerId="LiveId" clId="{2ADB6490-AC8F-4785-A3C1-F7BF897B9DB4}" dt="2021-02-12T15:16:53.200" v="1001" actId="1076"/>
          <ac:spMkLst>
            <pc:docMk/>
            <pc:sldMk cId="3524194584" sldId="258"/>
            <ac:spMk id="232" creationId="{664521DB-B000-48A2-B888-0345E9E980EF}"/>
          </ac:spMkLst>
        </pc:spChg>
        <pc:spChg chg="add mod">
          <ac:chgData name="Haitham Abusenenh" userId="5b80e08b9a5484b8" providerId="LiveId" clId="{2ADB6490-AC8F-4785-A3C1-F7BF897B9DB4}" dt="2021-02-12T15:18:57.886" v="1016" actId="1076"/>
          <ac:spMkLst>
            <pc:docMk/>
            <pc:sldMk cId="3524194584" sldId="258"/>
            <ac:spMk id="235" creationId="{6F22EF9E-8720-4D53-96D9-C5D666395512}"/>
          </ac:spMkLst>
        </pc:spChg>
        <pc:spChg chg="add mod">
          <ac:chgData name="Haitham Abusenenh" userId="5b80e08b9a5484b8" providerId="LiveId" clId="{2ADB6490-AC8F-4785-A3C1-F7BF897B9DB4}" dt="2021-02-12T15:21:11.659" v="1040" actId="1076"/>
          <ac:spMkLst>
            <pc:docMk/>
            <pc:sldMk cId="3524194584" sldId="258"/>
            <ac:spMk id="236" creationId="{6B79FBC8-3CC7-4F71-B5E6-55AC8EBC6008}"/>
          </ac:spMkLst>
        </pc:spChg>
        <pc:spChg chg="add del">
          <ac:chgData name="Haitham Abusenenh" userId="5b80e08b9a5484b8" providerId="LiveId" clId="{2ADB6490-AC8F-4785-A3C1-F7BF897B9DB4}" dt="2021-02-12T15:19:52.643" v="1020" actId="22"/>
          <ac:spMkLst>
            <pc:docMk/>
            <pc:sldMk cId="3524194584" sldId="258"/>
            <ac:spMk id="238" creationId="{323B78EF-346B-4339-9E9C-BA4C4464F5B4}"/>
          </ac:spMkLst>
        </pc:spChg>
        <pc:spChg chg="add mod">
          <ac:chgData name="Haitham Abusenenh" userId="5b80e08b9a5484b8" providerId="LiveId" clId="{2ADB6490-AC8F-4785-A3C1-F7BF897B9DB4}" dt="2021-02-12T15:20:06.149" v="1024" actId="1076"/>
          <ac:spMkLst>
            <pc:docMk/>
            <pc:sldMk cId="3524194584" sldId="258"/>
            <ac:spMk id="240" creationId="{DD467055-8625-4663-AEC6-EEECDF0B1610}"/>
          </ac:spMkLst>
        </pc:spChg>
        <pc:spChg chg="add mod">
          <ac:chgData name="Haitham Abusenenh" userId="5b80e08b9a5484b8" providerId="LiveId" clId="{2ADB6490-AC8F-4785-A3C1-F7BF897B9DB4}" dt="2021-02-12T17:49:27.373" v="1143" actId="113"/>
          <ac:spMkLst>
            <pc:docMk/>
            <pc:sldMk cId="3524194584" sldId="258"/>
            <ac:spMk id="245" creationId="{CC65BAA5-DD19-4831-8B4C-B4922A887EFE}"/>
          </ac:spMkLst>
        </pc:spChg>
        <pc:spChg chg="add mod">
          <ac:chgData name="Haitham Abusenenh" userId="5b80e08b9a5484b8" providerId="LiveId" clId="{2ADB6490-AC8F-4785-A3C1-F7BF897B9DB4}" dt="2021-02-12T18:34:42.440" v="1156" actId="113"/>
          <ac:spMkLst>
            <pc:docMk/>
            <pc:sldMk cId="3524194584" sldId="258"/>
            <ac:spMk id="267" creationId="{298EF625-4024-43C0-844F-2BD22BD966CB}"/>
          </ac:spMkLst>
        </pc:spChg>
        <pc:spChg chg="add mod">
          <ac:chgData name="Haitham Abusenenh" userId="5b80e08b9a5484b8" providerId="LiveId" clId="{2ADB6490-AC8F-4785-A3C1-F7BF897B9DB4}" dt="2021-02-12T17:36:58.562" v="1113" actId="1076"/>
          <ac:spMkLst>
            <pc:docMk/>
            <pc:sldMk cId="3524194584" sldId="258"/>
            <ac:spMk id="269" creationId="{6A528108-B81C-430D-9E2F-4F0B2E21944C}"/>
          </ac:spMkLst>
        </pc:spChg>
        <pc:spChg chg="add mod">
          <ac:chgData name="Haitham Abusenenh" userId="5b80e08b9a5484b8" providerId="LiveId" clId="{2ADB6490-AC8F-4785-A3C1-F7BF897B9DB4}" dt="2021-02-12T17:35:27.876" v="1094" actId="1076"/>
          <ac:spMkLst>
            <pc:docMk/>
            <pc:sldMk cId="3524194584" sldId="258"/>
            <ac:spMk id="271" creationId="{E7705FE3-4A6B-4291-8A4A-1856653E7D07}"/>
          </ac:spMkLst>
        </pc:spChg>
        <pc:spChg chg="add mod">
          <ac:chgData name="Haitham Abusenenh" userId="5b80e08b9a5484b8" providerId="LiveId" clId="{2ADB6490-AC8F-4785-A3C1-F7BF897B9DB4}" dt="2021-02-12T17:35:53.948" v="1105" actId="1076"/>
          <ac:spMkLst>
            <pc:docMk/>
            <pc:sldMk cId="3524194584" sldId="258"/>
            <ac:spMk id="273" creationId="{36363732-D342-474C-9FF0-6513A424F563}"/>
          </ac:spMkLst>
        </pc:spChg>
        <pc:spChg chg="add del">
          <ac:chgData name="Haitham Abusenenh" userId="5b80e08b9a5484b8" providerId="LiveId" clId="{2ADB6490-AC8F-4785-A3C1-F7BF897B9DB4}" dt="2021-02-12T18:34:31.909" v="1150" actId="22"/>
          <ac:spMkLst>
            <pc:docMk/>
            <pc:sldMk cId="3524194584" sldId="258"/>
            <ac:spMk id="277" creationId="{1FE97E3B-D6C8-4F81-AA2C-FEA233EF5AA1}"/>
          </ac:spMkLst>
        </pc:spChg>
        <pc:spChg chg="add mod">
          <ac:chgData name="Haitham Abusenenh" userId="5b80e08b9a5484b8" providerId="LiveId" clId="{2ADB6490-AC8F-4785-A3C1-F7BF897B9DB4}" dt="2021-02-12T18:35:57.292" v="1184"/>
          <ac:spMkLst>
            <pc:docMk/>
            <pc:sldMk cId="3524194584" sldId="258"/>
            <ac:spMk id="279" creationId="{C96FB51D-EE84-454B-BE1B-31D16A2D0032}"/>
          </ac:spMkLst>
        </pc:spChg>
        <pc:spChg chg="add mod">
          <ac:chgData name="Haitham Abusenenh" userId="5b80e08b9a5484b8" providerId="LiveId" clId="{2ADB6490-AC8F-4785-A3C1-F7BF897B9DB4}" dt="2021-02-12T18:36:27.617" v="1195" actId="20577"/>
          <ac:spMkLst>
            <pc:docMk/>
            <pc:sldMk cId="3524194584" sldId="258"/>
            <ac:spMk id="281" creationId="{45879983-0BE0-4EAD-909B-B1D6192B6967}"/>
          </ac:spMkLst>
        </pc:spChg>
        <pc:spChg chg="add mod">
          <ac:chgData name="Haitham Abusenenh" userId="5b80e08b9a5484b8" providerId="LiveId" clId="{2ADB6490-AC8F-4785-A3C1-F7BF897B9DB4}" dt="2021-02-12T18:37:07.325" v="1205" actId="1076"/>
          <ac:spMkLst>
            <pc:docMk/>
            <pc:sldMk cId="3524194584" sldId="258"/>
            <ac:spMk id="283" creationId="{6E45F8F1-6B62-4E51-947E-A8483375AB8C}"/>
          </ac:spMkLst>
        </pc:spChg>
        <pc:spChg chg="add mod">
          <ac:chgData name="Haitham Abusenenh" userId="5b80e08b9a5484b8" providerId="LiveId" clId="{2ADB6490-AC8F-4785-A3C1-F7BF897B9DB4}" dt="2021-02-12T18:37:50.028" v="1212" actId="1076"/>
          <ac:spMkLst>
            <pc:docMk/>
            <pc:sldMk cId="3524194584" sldId="258"/>
            <ac:spMk id="285" creationId="{92D1862D-9344-4C3F-9214-0EB795C273A3}"/>
          </ac:spMkLst>
        </pc:spChg>
        <pc:spChg chg="add mod">
          <ac:chgData name="Haitham Abusenenh" userId="5b80e08b9a5484b8" providerId="LiveId" clId="{2ADB6490-AC8F-4785-A3C1-F7BF897B9DB4}" dt="2021-02-12T18:38:46.204" v="1218" actId="1076"/>
          <ac:spMkLst>
            <pc:docMk/>
            <pc:sldMk cId="3524194584" sldId="258"/>
            <ac:spMk id="287" creationId="{41573AE8-D726-4869-B2A4-F04F08647144}"/>
          </ac:spMkLst>
        </pc:spChg>
        <pc:spChg chg="add mod">
          <ac:chgData name="Haitham Abusenenh" userId="5b80e08b9a5484b8" providerId="LiveId" clId="{2ADB6490-AC8F-4785-A3C1-F7BF897B9DB4}" dt="2021-02-12T18:39:11.115" v="1226" actId="1076"/>
          <ac:spMkLst>
            <pc:docMk/>
            <pc:sldMk cId="3524194584" sldId="258"/>
            <ac:spMk id="289" creationId="{FA032CC9-F774-445E-80FC-F7D264B6C09F}"/>
          </ac:spMkLst>
        </pc:spChg>
        <pc:spChg chg="add mod">
          <ac:chgData name="Haitham Abusenenh" userId="5b80e08b9a5484b8" providerId="LiveId" clId="{2ADB6490-AC8F-4785-A3C1-F7BF897B9DB4}" dt="2021-02-12T18:39:26.595" v="1232" actId="1076"/>
          <ac:spMkLst>
            <pc:docMk/>
            <pc:sldMk cId="3524194584" sldId="258"/>
            <ac:spMk id="291" creationId="{51781D3B-817E-4792-8463-5B2D00432E2D}"/>
          </ac:spMkLst>
        </pc:spChg>
        <pc:spChg chg="add mod">
          <ac:chgData name="Haitham Abusenenh" userId="5b80e08b9a5484b8" providerId="LiveId" clId="{2ADB6490-AC8F-4785-A3C1-F7BF897B9DB4}" dt="2021-02-12T18:39:42.658" v="1237" actId="1076"/>
          <ac:spMkLst>
            <pc:docMk/>
            <pc:sldMk cId="3524194584" sldId="258"/>
            <ac:spMk id="293" creationId="{053C508D-2223-41E0-AB76-98B41DAD5630}"/>
          </ac:spMkLst>
        </pc:spChg>
        <pc:spChg chg="add mod">
          <ac:chgData name="Haitham Abusenenh" userId="5b80e08b9a5484b8" providerId="LiveId" clId="{2ADB6490-AC8F-4785-A3C1-F7BF897B9DB4}" dt="2021-02-12T18:40:05.002" v="1243" actId="1076"/>
          <ac:spMkLst>
            <pc:docMk/>
            <pc:sldMk cId="3524194584" sldId="258"/>
            <ac:spMk id="295" creationId="{A33BEFDD-6965-437C-BB13-10B4C2473E54}"/>
          </ac:spMkLst>
        </pc:spChg>
        <pc:cxnChg chg="mod">
          <ac:chgData name="Haitham Abusenenh" userId="5b80e08b9a5484b8" providerId="LiveId" clId="{2ADB6490-AC8F-4785-A3C1-F7BF897B9DB4}" dt="2021-02-12T18:51:23.508" v="1256" actId="1076"/>
          <ac:cxnSpMkLst>
            <pc:docMk/>
            <pc:sldMk cId="3524194584" sldId="258"/>
            <ac:cxnSpMk id="6" creationId="{5FDD923D-263E-40B8-A100-AF23F6869EE3}"/>
          </ac:cxnSpMkLst>
        </pc:cxnChg>
        <pc:cxnChg chg="mod">
          <ac:chgData name="Haitham Abusenenh" userId="5b80e08b9a5484b8" providerId="LiveId" clId="{2ADB6490-AC8F-4785-A3C1-F7BF897B9DB4}" dt="2021-02-12T11:48:36.245" v="379" actId="14100"/>
          <ac:cxnSpMkLst>
            <pc:docMk/>
            <pc:sldMk cId="3524194584" sldId="258"/>
            <ac:cxnSpMk id="18" creationId="{774934AA-03C7-4868-AAB4-A8988258F821}"/>
          </ac:cxnSpMkLst>
        </pc:cxnChg>
        <pc:cxnChg chg="mod">
          <ac:chgData name="Haitham Abusenenh" userId="5b80e08b9a5484b8" providerId="LiveId" clId="{2ADB6490-AC8F-4785-A3C1-F7BF897B9DB4}" dt="2021-02-12T15:01:12.295" v="881" actId="1076"/>
          <ac:cxnSpMkLst>
            <pc:docMk/>
            <pc:sldMk cId="3524194584" sldId="258"/>
            <ac:cxnSpMk id="20" creationId="{B4DB1E24-9327-4968-A1F0-4B431571D2A0}"/>
          </ac:cxnSpMkLst>
        </pc:cxnChg>
        <pc:cxnChg chg="mod">
          <ac:chgData name="Haitham Abusenenh" userId="5b80e08b9a5484b8" providerId="LiveId" clId="{2ADB6490-AC8F-4785-A3C1-F7BF897B9DB4}" dt="2021-02-12T11:11:33.933" v="27" actId="1076"/>
          <ac:cxnSpMkLst>
            <pc:docMk/>
            <pc:sldMk cId="3524194584" sldId="258"/>
            <ac:cxnSpMk id="26" creationId="{A680D872-E20E-4FC7-819A-3A0848A962A7}"/>
          </ac:cxnSpMkLst>
        </pc:cxnChg>
        <pc:cxnChg chg="mod">
          <ac:chgData name="Haitham Abusenenh" userId="5b80e08b9a5484b8" providerId="LiveId" clId="{2ADB6490-AC8F-4785-A3C1-F7BF897B9DB4}" dt="2021-02-12T11:11:13.021" v="22" actId="1076"/>
          <ac:cxnSpMkLst>
            <pc:docMk/>
            <pc:sldMk cId="3524194584" sldId="258"/>
            <ac:cxnSpMk id="28" creationId="{FBE59CAC-E042-4695-842B-C721FD017828}"/>
          </ac:cxnSpMkLst>
        </pc:cxnChg>
        <pc:cxnChg chg="mod">
          <ac:chgData name="Haitham Abusenenh" userId="5b80e08b9a5484b8" providerId="LiveId" clId="{2ADB6490-AC8F-4785-A3C1-F7BF897B9DB4}" dt="2021-02-12T11:11:43.829" v="29" actId="1076"/>
          <ac:cxnSpMkLst>
            <pc:docMk/>
            <pc:sldMk cId="3524194584" sldId="258"/>
            <ac:cxnSpMk id="49" creationId="{B7469546-F6FB-485B-8FD2-1AE7F1F4ED0D}"/>
          </ac:cxnSpMkLst>
        </pc:cxnChg>
        <pc:cxnChg chg="mod">
          <ac:chgData name="Haitham Abusenenh" userId="5b80e08b9a5484b8" providerId="LiveId" clId="{2ADB6490-AC8F-4785-A3C1-F7BF897B9DB4}" dt="2021-02-12T11:11:49.013" v="30" actId="1076"/>
          <ac:cxnSpMkLst>
            <pc:docMk/>
            <pc:sldMk cId="3524194584" sldId="258"/>
            <ac:cxnSpMk id="51" creationId="{1D7F0CB0-0AC1-422C-8138-596B300E7B49}"/>
          </ac:cxnSpMkLst>
        </pc:cxnChg>
        <pc:cxnChg chg="mod">
          <ac:chgData name="Haitham Abusenenh" userId="5b80e08b9a5484b8" providerId="LiveId" clId="{2ADB6490-AC8F-4785-A3C1-F7BF897B9DB4}" dt="2021-02-12T15:00:28.310" v="867" actId="1076"/>
          <ac:cxnSpMkLst>
            <pc:docMk/>
            <pc:sldMk cId="3524194584" sldId="258"/>
            <ac:cxnSpMk id="52" creationId="{7ECB439D-1F3E-49B1-9381-DA1EE94C3965}"/>
          </ac:cxnSpMkLst>
        </pc:cxnChg>
        <pc:cxnChg chg="mod">
          <ac:chgData name="Haitham Abusenenh" userId="5b80e08b9a5484b8" providerId="LiveId" clId="{2ADB6490-AC8F-4785-A3C1-F7BF897B9DB4}" dt="2021-02-12T15:00:17.671" v="866" actId="14100"/>
          <ac:cxnSpMkLst>
            <pc:docMk/>
            <pc:sldMk cId="3524194584" sldId="258"/>
            <ac:cxnSpMk id="63" creationId="{3EFF98E5-274B-4E86-8406-BA3C8022BA57}"/>
          </ac:cxnSpMkLst>
        </pc:cxnChg>
        <pc:cxnChg chg="mod">
          <ac:chgData name="Haitham Abusenenh" userId="5b80e08b9a5484b8" providerId="LiveId" clId="{2ADB6490-AC8F-4785-A3C1-F7BF897B9DB4}" dt="2021-02-12T11:50:51.986" v="406" actId="1076"/>
          <ac:cxnSpMkLst>
            <pc:docMk/>
            <pc:sldMk cId="3524194584" sldId="258"/>
            <ac:cxnSpMk id="79" creationId="{29F7F60A-1A79-49A5-8335-900A10BA1E02}"/>
          </ac:cxnSpMkLst>
        </pc:cxnChg>
        <pc:cxnChg chg="mod">
          <ac:chgData name="Haitham Abusenenh" userId="5b80e08b9a5484b8" providerId="LiveId" clId="{2ADB6490-AC8F-4785-A3C1-F7BF897B9DB4}" dt="2021-02-12T15:00:05.919" v="863" actId="14100"/>
          <ac:cxnSpMkLst>
            <pc:docMk/>
            <pc:sldMk cId="3524194584" sldId="258"/>
            <ac:cxnSpMk id="86" creationId="{DFF0B682-E5CF-4357-BFA9-C25BE8F7AB8E}"/>
          </ac:cxnSpMkLst>
        </pc:cxnChg>
        <pc:cxnChg chg="mod">
          <ac:chgData name="Haitham Abusenenh" userId="5b80e08b9a5484b8" providerId="LiveId" clId="{2ADB6490-AC8F-4785-A3C1-F7BF897B9DB4}" dt="2021-02-12T15:00:11.838" v="864" actId="14100"/>
          <ac:cxnSpMkLst>
            <pc:docMk/>
            <pc:sldMk cId="3524194584" sldId="258"/>
            <ac:cxnSpMk id="87" creationId="{1ED5B9A9-0551-4C52-A4D2-18CA698DD533}"/>
          </ac:cxnSpMkLst>
        </pc:cxnChg>
        <pc:cxnChg chg="add mod">
          <ac:chgData name="Haitham Abusenenh" userId="5b80e08b9a5484b8" providerId="LiveId" clId="{2ADB6490-AC8F-4785-A3C1-F7BF897B9DB4}" dt="2021-02-12T15:13:55.933" v="968" actId="14100"/>
          <ac:cxnSpMkLst>
            <pc:docMk/>
            <pc:sldMk cId="3524194584" sldId="258"/>
            <ac:cxnSpMk id="96" creationId="{3A0286EB-FBC3-477A-AA88-1A759E9E9B99}"/>
          </ac:cxnSpMkLst>
        </pc:cxnChg>
        <pc:cxnChg chg="mod">
          <ac:chgData name="Haitham Abusenenh" userId="5b80e08b9a5484b8" providerId="LiveId" clId="{2ADB6490-AC8F-4785-A3C1-F7BF897B9DB4}" dt="2021-02-12T15:18:37.959" v="1014" actId="1076"/>
          <ac:cxnSpMkLst>
            <pc:docMk/>
            <pc:sldMk cId="3524194584" sldId="258"/>
            <ac:cxnSpMk id="98" creationId="{08AF7CF6-7166-4A1E-8EC5-B5F1E6F7E15C}"/>
          </ac:cxnSpMkLst>
        </pc:cxnChg>
        <pc:cxnChg chg="add mod">
          <ac:chgData name="Haitham Abusenenh" userId="5b80e08b9a5484b8" providerId="LiveId" clId="{2ADB6490-AC8F-4785-A3C1-F7BF897B9DB4}" dt="2021-02-12T15:13:45.309" v="965" actId="14100"/>
          <ac:cxnSpMkLst>
            <pc:docMk/>
            <pc:sldMk cId="3524194584" sldId="258"/>
            <ac:cxnSpMk id="99" creationId="{58F4DB0F-8F8A-453E-9E53-07B91AF02FCC}"/>
          </ac:cxnSpMkLst>
        </pc:cxnChg>
        <pc:cxnChg chg="add mod">
          <ac:chgData name="Haitham Abusenenh" userId="5b80e08b9a5484b8" providerId="LiveId" clId="{2ADB6490-AC8F-4785-A3C1-F7BF897B9DB4}" dt="2021-02-12T14:24:03.068" v="748" actId="1076"/>
          <ac:cxnSpMkLst>
            <pc:docMk/>
            <pc:sldMk cId="3524194584" sldId="258"/>
            <ac:cxnSpMk id="116" creationId="{FEAF62CF-0CBB-48D9-B089-0AF6E1575670}"/>
          </ac:cxnSpMkLst>
        </pc:cxnChg>
        <pc:cxnChg chg="add mod">
          <ac:chgData name="Haitham Abusenenh" userId="5b80e08b9a5484b8" providerId="LiveId" clId="{2ADB6490-AC8F-4785-A3C1-F7BF897B9DB4}" dt="2021-02-12T14:24:17.947" v="753" actId="14100"/>
          <ac:cxnSpMkLst>
            <pc:docMk/>
            <pc:sldMk cId="3524194584" sldId="258"/>
            <ac:cxnSpMk id="118" creationId="{1EDD8A42-0FDD-4707-B1E2-6C7A0C942036}"/>
          </ac:cxnSpMkLst>
        </pc:cxnChg>
        <pc:cxnChg chg="add mod">
          <ac:chgData name="Haitham Abusenenh" userId="5b80e08b9a5484b8" providerId="LiveId" clId="{2ADB6490-AC8F-4785-A3C1-F7BF897B9DB4}" dt="2021-02-12T14:24:07.571" v="749" actId="1076"/>
          <ac:cxnSpMkLst>
            <pc:docMk/>
            <pc:sldMk cId="3524194584" sldId="258"/>
            <ac:cxnSpMk id="120" creationId="{2567F3C1-7445-4B8C-BF99-275EC310A6CE}"/>
          </ac:cxnSpMkLst>
        </pc:cxnChg>
        <pc:cxnChg chg="add mod">
          <ac:chgData name="Haitham Abusenenh" userId="5b80e08b9a5484b8" providerId="LiveId" clId="{2ADB6490-AC8F-4785-A3C1-F7BF897B9DB4}" dt="2021-02-12T14:24:47.347" v="760" actId="14100"/>
          <ac:cxnSpMkLst>
            <pc:docMk/>
            <pc:sldMk cId="3524194584" sldId="258"/>
            <ac:cxnSpMk id="123" creationId="{7CB78C88-F7BF-45E1-B657-9300F120F7A5}"/>
          </ac:cxnSpMkLst>
        </pc:cxnChg>
        <pc:cxnChg chg="add mod">
          <ac:chgData name="Haitham Abusenenh" userId="5b80e08b9a5484b8" providerId="LiveId" clId="{2ADB6490-AC8F-4785-A3C1-F7BF897B9DB4}" dt="2021-02-12T14:25:02.474" v="762" actId="1076"/>
          <ac:cxnSpMkLst>
            <pc:docMk/>
            <pc:sldMk cId="3524194584" sldId="258"/>
            <ac:cxnSpMk id="133" creationId="{D37C7EE8-6617-487B-9665-33FF99F68B92}"/>
          </ac:cxnSpMkLst>
        </pc:cxnChg>
        <pc:cxnChg chg="add mod">
          <ac:chgData name="Haitham Abusenenh" userId="5b80e08b9a5484b8" providerId="LiveId" clId="{2ADB6490-AC8F-4785-A3C1-F7BF897B9DB4}" dt="2021-02-12T14:26:43.320" v="787" actId="1076"/>
          <ac:cxnSpMkLst>
            <pc:docMk/>
            <pc:sldMk cId="3524194584" sldId="258"/>
            <ac:cxnSpMk id="138" creationId="{5DCDDDDE-CE14-4687-969F-B0FB4ACDB823}"/>
          </ac:cxnSpMkLst>
        </pc:cxnChg>
        <pc:cxnChg chg="add mod">
          <ac:chgData name="Haitham Abusenenh" userId="5b80e08b9a5484b8" providerId="LiveId" clId="{2ADB6490-AC8F-4785-A3C1-F7BF897B9DB4}" dt="2021-02-12T14:27:10.624" v="792" actId="1076"/>
          <ac:cxnSpMkLst>
            <pc:docMk/>
            <pc:sldMk cId="3524194584" sldId="258"/>
            <ac:cxnSpMk id="139" creationId="{0C210F9C-8009-42D1-987D-4193A4646A10}"/>
          </ac:cxnSpMkLst>
        </pc:cxnChg>
        <pc:cxnChg chg="add mod">
          <ac:chgData name="Haitham Abusenenh" userId="5b80e08b9a5484b8" providerId="LiveId" clId="{2ADB6490-AC8F-4785-A3C1-F7BF897B9DB4}" dt="2021-02-12T14:27:27.071" v="796" actId="1076"/>
          <ac:cxnSpMkLst>
            <pc:docMk/>
            <pc:sldMk cId="3524194584" sldId="258"/>
            <ac:cxnSpMk id="142" creationId="{D4857196-3111-4FA9-AE8F-9EE19DA102D9}"/>
          </ac:cxnSpMkLst>
        </pc:cxnChg>
        <pc:cxnChg chg="add mod">
          <ac:chgData name="Haitham Abusenenh" userId="5b80e08b9a5484b8" providerId="LiveId" clId="{2ADB6490-AC8F-4785-A3C1-F7BF897B9DB4}" dt="2021-02-12T14:55:33.716" v="817" actId="208"/>
          <ac:cxnSpMkLst>
            <pc:docMk/>
            <pc:sldMk cId="3524194584" sldId="258"/>
            <ac:cxnSpMk id="177" creationId="{132FECFF-F31E-4CE8-B71C-286DD7C4FD6A}"/>
          </ac:cxnSpMkLst>
        </pc:cxnChg>
        <pc:cxnChg chg="add mod">
          <ac:chgData name="Haitham Abusenenh" userId="5b80e08b9a5484b8" providerId="LiveId" clId="{2ADB6490-AC8F-4785-A3C1-F7BF897B9DB4}" dt="2021-02-12T14:55:50.206" v="821" actId="208"/>
          <ac:cxnSpMkLst>
            <pc:docMk/>
            <pc:sldMk cId="3524194584" sldId="258"/>
            <ac:cxnSpMk id="181" creationId="{FF23435C-98E1-43A2-8D46-A3995A127D2B}"/>
          </ac:cxnSpMkLst>
        </pc:cxnChg>
        <pc:cxnChg chg="add mod">
          <ac:chgData name="Haitham Abusenenh" userId="5b80e08b9a5484b8" providerId="LiveId" clId="{2ADB6490-AC8F-4785-A3C1-F7BF897B9DB4}" dt="2021-02-12T15:18:23.896" v="1013" actId="1076"/>
          <ac:cxnSpMkLst>
            <pc:docMk/>
            <pc:sldMk cId="3524194584" sldId="258"/>
            <ac:cxnSpMk id="197" creationId="{D16D8FD7-493D-438E-8A57-55523691D5D6}"/>
          </ac:cxnSpMkLst>
        </pc:cxnChg>
        <pc:cxnChg chg="add mod">
          <ac:chgData name="Haitham Abusenenh" userId="5b80e08b9a5484b8" providerId="LiveId" clId="{2ADB6490-AC8F-4785-A3C1-F7BF897B9DB4}" dt="2021-02-12T15:15:25.691" v="983" actId="14100"/>
          <ac:cxnSpMkLst>
            <pc:docMk/>
            <pc:sldMk cId="3524194584" sldId="258"/>
            <ac:cxnSpMk id="204" creationId="{D1359BD9-C4DF-4EEA-ACDB-C272756E0A48}"/>
          </ac:cxnSpMkLst>
        </pc:cxnChg>
        <pc:cxnChg chg="add del mod">
          <ac:chgData name="Haitham Abusenenh" userId="5b80e08b9a5484b8" providerId="LiveId" clId="{2ADB6490-AC8F-4785-A3C1-F7BF897B9DB4}" dt="2021-02-12T15:10:50.646" v="931"/>
          <ac:cxnSpMkLst>
            <pc:docMk/>
            <pc:sldMk cId="3524194584" sldId="258"/>
            <ac:cxnSpMk id="205" creationId="{15D5ED1A-B8AD-43AB-836E-9E1AA2101AB3}"/>
          </ac:cxnSpMkLst>
        </pc:cxnChg>
        <pc:cxnChg chg="add del mod">
          <ac:chgData name="Haitham Abusenenh" userId="5b80e08b9a5484b8" providerId="LiveId" clId="{2ADB6490-AC8F-4785-A3C1-F7BF897B9DB4}" dt="2021-02-12T15:10:55.605" v="933"/>
          <ac:cxnSpMkLst>
            <pc:docMk/>
            <pc:sldMk cId="3524194584" sldId="258"/>
            <ac:cxnSpMk id="206" creationId="{25F99C79-FD88-4AC2-B600-C446FECD2F5C}"/>
          </ac:cxnSpMkLst>
        </pc:cxnChg>
        <pc:cxnChg chg="add mod">
          <ac:chgData name="Haitham Abusenenh" userId="5b80e08b9a5484b8" providerId="LiveId" clId="{2ADB6490-AC8F-4785-A3C1-F7BF897B9DB4}" dt="2021-02-12T15:15:07.363" v="981" actId="1076"/>
          <ac:cxnSpMkLst>
            <pc:docMk/>
            <pc:sldMk cId="3524194584" sldId="258"/>
            <ac:cxnSpMk id="209" creationId="{EF0D0C1A-E6BA-4086-8D42-7273953B4014}"/>
          </ac:cxnSpMkLst>
        </pc:cxnChg>
        <pc:cxnChg chg="add mod">
          <ac:chgData name="Haitham Abusenenh" userId="5b80e08b9a5484b8" providerId="LiveId" clId="{2ADB6490-AC8F-4785-A3C1-F7BF897B9DB4}" dt="2021-02-12T15:16:39.472" v="997" actId="208"/>
          <ac:cxnSpMkLst>
            <pc:docMk/>
            <pc:sldMk cId="3524194584" sldId="258"/>
            <ac:cxnSpMk id="213" creationId="{D1CCDF55-1C8B-426B-B78E-E09415A40F4D}"/>
          </ac:cxnSpMkLst>
        </pc:cxnChg>
        <pc:cxnChg chg="add mod">
          <ac:chgData name="Haitham Abusenenh" userId="5b80e08b9a5484b8" providerId="LiveId" clId="{2ADB6490-AC8F-4785-A3C1-F7BF897B9DB4}" dt="2021-02-12T15:16:04.345" v="990" actId="208"/>
          <ac:cxnSpMkLst>
            <pc:docMk/>
            <pc:sldMk cId="3524194584" sldId="258"/>
            <ac:cxnSpMk id="215" creationId="{6FEAABD1-A477-4023-961E-C55A05C68FBF}"/>
          </ac:cxnSpMkLst>
        </pc:cxnChg>
        <pc:cxnChg chg="add mod">
          <ac:chgData name="Haitham Abusenenh" userId="5b80e08b9a5484b8" providerId="LiveId" clId="{2ADB6490-AC8F-4785-A3C1-F7BF897B9DB4}" dt="2021-02-12T15:16:17.466" v="993" actId="208"/>
          <ac:cxnSpMkLst>
            <pc:docMk/>
            <pc:sldMk cId="3524194584" sldId="258"/>
            <ac:cxnSpMk id="224" creationId="{FF362210-E802-4E20-AFD1-3E7ACDBC4592}"/>
          </ac:cxnSpMkLst>
        </pc:cxnChg>
        <pc:cxnChg chg="add mod">
          <ac:chgData name="Haitham Abusenenh" userId="5b80e08b9a5484b8" providerId="LiveId" clId="{2ADB6490-AC8F-4785-A3C1-F7BF897B9DB4}" dt="2021-02-12T15:21:51.531" v="1049" actId="14100"/>
          <ac:cxnSpMkLst>
            <pc:docMk/>
            <pc:sldMk cId="3524194584" sldId="258"/>
            <ac:cxnSpMk id="241" creationId="{A6E5B162-2D44-473A-8875-95192FCD024B}"/>
          </ac:cxnSpMkLst>
        </pc:cxnChg>
        <pc:cxnChg chg="add mod">
          <ac:chgData name="Haitham Abusenenh" userId="5b80e08b9a5484b8" providerId="LiveId" clId="{2ADB6490-AC8F-4785-A3C1-F7BF897B9DB4}" dt="2021-02-12T17:36:22.876" v="1108" actId="1076"/>
          <ac:cxnSpMkLst>
            <pc:docMk/>
            <pc:sldMk cId="3524194584" sldId="258"/>
            <ac:cxnSpMk id="257" creationId="{F1C78724-BF02-4A95-97C8-5FF7FA0CCDC7}"/>
          </ac:cxnSpMkLst>
        </pc:cxnChg>
        <pc:cxnChg chg="add mod">
          <ac:chgData name="Haitham Abusenenh" userId="5b80e08b9a5484b8" providerId="LiveId" clId="{2ADB6490-AC8F-4785-A3C1-F7BF897B9DB4}" dt="2021-02-12T18:36:29.243" v="1196" actId="1076"/>
          <ac:cxnSpMkLst>
            <pc:docMk/>
            <pc:sldMk cId="3524194584" sldId="258"/>
            <ac:cxnSpMk id="258" creationId="{187E48E1-E7E6-4E93-AA5F-B6B63B94E434}"/>
          </ac:cxnSpMkLst>
        </pc:cxnChg>
        <pc:cxnChg chg="add mod">
          <ac:chgData name="Haitham Abusenenh" userId="5b80e08b9a5484b8" providerId="LiveId" clId="{2ADB6490-AC8F-4785-A3C1-F7BF897B9DB4}" dt="2021-02-12T17:36:27.348" v="1110" actId="1076"/>
          <ac:cxnSpMkLst>
            <pc:docMk/>
            <pc:sldMk cId="3524194584" sldId="258"/>
            <ac:cxnSpMk id="259" creationId="{B1F368D0-9FFD-4DA8-B3BB-62EFF2E95B1B}"/>
          </ac:cxnSpMkLst>
        </pc:cxnChg>
        <pc:cxnChg chg="add mod">
          <ac:chgData name="Haitham Abusenenh" userId="5b80e08b9a5484b8" providerId="LiveId" clId="{2ADB6490-AC8F-4785-A3C1-F7BF897B9DB4}" dt="2021-02-12T17:36:29.699" v="1111" actId="1076"/>
          <ac:cxnSpMkLst>
            <pc:docMk/>
            <pc:sldMk cId="3524194584" sldId="258"/>
            <ac:cxnSpMk id="260" creationId="{7000723F-87AA-4EC7-AAD7-17D92AD1119A}"/>
          </ac:cxnSpMkLst>
        </pc:cxnChg>
      </pc:sldChg>
      <pc:sldChg chg="addSp delSp modSp new del mod">
        <pc:chgData name="Haitham Abusenenh" userId="5b80e08b9a5484b8" providerId="LiveId" clId="{2ADB6490-AC8F-4785-A3C1-F7BF897B9DB4}" dt="2021-02-12T11:09:07.130" v="11" actId="47"/>
        <pc:sldMkLst>
          <pc:docMk/>
          <pc:sldMk cId="472850919" sldId="259"/>
        </pc:sldMkLst>
        <pc:spChg chg="del">
          <ac:chgData name="Haitham Abusenenh" userId="5b80e08b9a5484b8" providerId="LiveId" clId="{2ADB6490-AC8F-4785-A3C1-F7BF897B9DB4}" dt="2021-02-12T09:52:39.652" v="1" actId="478"/>
          <ac:spMkLst>
            <pc:docMk/>
            <pc:sldMk cId="472850919" sldId="259"/>
            <ac:spMk id="2" creationId="{FF9310AD-7904-4F67-A859-9BC7EA61EB8E}"/>
          </ac:spMkLst>
        </pc:spChg>
        <pc:spChg chg="del">
          <ac:chgData name="Haitham Abusenenh" userId="5b80e08b9a5484b8" providerId="LiveId" clId="{2ADB6490-AC8F-4785-A3C1-F7BF897B9DB4}" dt="2021-02-12T09:52:42.548" v="2" actId="478"/>
          <ac:spMkLst>
            <pc:docMk/>
            <pc:sldMk cId="472850919" sldId="259"/>
            <ac:spMk id="3" creationId="{4567EEF8-1173-4CC2-90DF-BDD3A40E6B4C}"/>
          </ac:spMkLst>
        </pc:spChg>
        <pc:picChg chg="add del mod">
          <ac:chgData name="Haitham Abusenenh" userId="5b80e08b9a5484b8" providerId="LiveId" clId="{2ADB6490-AC8F-4785-A3C1-F7BF897B9DB4}" dt="2021-02-12T10:35:12.967" v="9" actId="478"/>
          <ac:picMkLst>
            <pc:docMk/>
            <pc:sldMk cId="472850919" sldId="259"/>
            <ac:picMk id="1026" creationId="{44DB39A5-7DA0-4793-AFE9-1018D66F16E6}"/>
          </ac:picMkLst>
        </pc:picChg>
        <pc:picChg chg="add">
          <ac:chgData name="Haitham Abusenenh" userId="5b80e08b9a5484b8" providerId="LiveId" clId="{2ADB6490-AC8F-4785-A3C1-F7BF897B9DB4}" dt="2021-02-12T10:35:35.928" v="10"/>
          <ac:picMkLst>
            <pc:docMk/>
            <pc:sldMk cId="472850919" sldId="259"/>
            <ac:picMk id="1028" creationId="{17B428E3-BE94-4707-96D1-22616973962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2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1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4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4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7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1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6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3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2/12/2021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326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016951-8D29-42A2-BC8A-A77E35578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524000"/>
            <a:ext cx="5334000" cy="2286000"/>
          </a:xfrm>
        </p:spPr>
        <p:txBody>
          <a:bodyPr>
            <a:normAutofit/>
          </a:bodyPr>
          <a:lstStyle/>
          <a:p>
            <a:pPr algn="l"/>
            <a:r>
              <a:rPr lang="de-DE" sz="4400"/>
              <a:t>Das Konzept des Getriebesteuergeräts</a:t>
            </a:r>
          </a:p>
        </p:txBody>
      </p:sp>
      <p:pic>
        <p:nvPicPr>
          <p:cNvPr id="4" name="Picture 2" descr="Glühbirne vor gelbem Hintergrund mit skizzierten Lichtstrahlen und Kabel">
            <a:extLst>
              <a:ext uri="{FF2B5EF4-FFF2-40B4-BE49-F238E27FC236}">
                <a16:creationId xmlns:a16="http://schemas.microsoft.com/office/drawing/2014/main" id="{6B70F090-210F-4151-A524-346F9AF3D7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53" r="1093" b="-1"/>
          <a:stretch/>
        </p:blipFill>
        <p:spPr>
          <a:xfrm>
            <a:off x="2" y="732510"/>
            <a:ext cx="5333999" cy="6125491"/>
          </a:xfrm>
          <a:custGeom>
            <a:avLst/>
            <a:gdLst/>
            <a:ahLst/>
            <a:cxnLst/>
            <a:rect l="l" t="t" r="r" b="b"/>
            <a:pathLst>
              <a:path w="5333999" h="6125491">
                <a:moveTo>
                  <a:pt x="0" y="0"/>
                </a:moveTo>
                <a:lnTo>
                  <a:pt x="201347" y="12133"/>
                </a:lnTo>
                <a:cubicBezTo>
                  <a:pt x="834520" y="59989"/>
                  <a:pt x="1489622" y="165274"/>
                  <a:pt x="2149412" y="288819"/>
                </a:cubicBezTo>
                <a:cubicBezTo>
                  <a:pt x="4194087" y="671477"/>
                  <a:pt x="4738431" y="1884930"/>
                  <a:pt x="5125148" y="3309606"/>
                </a:cubicBezTo>
                <a:cubicBezTo>
                  <a:pt x="5383961" y="4263563"/>
                  <a:pt x="5599841" y="5130569"/>
                  <a:pt x="4496734" y="5829050"/>
                </a:cubicBezTo>
                <a:cubicBezTo>
                  <a:pt x="4342061" y="5927011"/>
                  <a:pt x="4177261" y="6012425"/>
                  <a:pt x="4005032" y="6088102"/>
                </a:cubicBezTo>
                <a:lnTo>
                  <a:pt x="3915032" y="6125491"/>
                </a:lnTo>
                <a:lnTo>
                  <a:pt x="0" y="6125491"/>
                </a:lnTo>
                <a:close/>
              </a:path>
            </a:pathLst>
          </a:cu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EB7CBBE-178B-4DB3-AD92-DED458BAE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2425"/>
            <a:ext cx="5185830" cy="65055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68688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136">
            <a:extLst>
              <a:ext uri="{FF2B5EF4-FFF2-40B4-BE49-F238E27FC236}">
                <a16:creationId xmlns:a16="http://schemas.microsoft.com/office/drawing/2014/main" id="{6F79B0DD-2C63-4EE5-804F-B8E391FC1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5" name="Rectangle 138">
            <a:extLst>
              <a:ext uri="{FF2B5EF4-FFF2-40B4-BE49-F238E27FC236}">
                <a16:creationId xmlns:a16="http://schemas.microsoft.com/office/drawing/2014/main" id="{627DB8AB-CD55-4C8F-9043-52652B89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6"/>
            <a:ext cx="5364255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DC Motor, 12 V DC, 200 U/min MAKEBLOCK MB_80417">
            <a:extLst>
              <a:ext uri="{FF2B5EF4-FFF2-40B4-BE49-F238E27FC236}">
                <a16:creationId xmlns:a16="http://schemas.microsoft.com/office/drawing/2014/main" id="{B76972E6-4806-4A39-8559-BAC36EEA5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4"/>
          <a:stretch/>
        </p:blipFill>
        <p:spPr bwMode="auto">
          <a:xfrm>
            <a:off x="2295127" y="965200"/>
            <a:ext cx="2060298" cy="20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53059C5A-91CB-4024-9B4E-20082E25C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643466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Servo High End Micro Analog JAMARA 033212">
            <a:extLst>
              <a:ext uri="{FF2B5EF4-FFF2-40B4-BE49-F238E27FC236}">
                <a16:creationId xmlns:a16="http://schemas.microsoft.com/office/drawing/2014/main" id="{D730AAFA-3857-48CA-8A8E-999F4070B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4"/>
          <a:stretch/>
        </p:blipFill>
        <p:spPr bwMode="auto">
          <a:xfrm>
            <a:off x="7826522" y="965200"/>
            <a:ext cx="2060298" cy="20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184884BF-A898-4EFF-9504-E13EBE3FF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3514513"/>
            <a:ext cx="5364255" cy="270340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rduino Mega 2560, ATmega 2560, USB ARDUINO A000067">
            <a:extLst>
              <a:ext uri="{FF2B5EF4-FFF2-40B4-BE49-F238E27FC236}">
                <a16:creationId xmlns:a16="http://schemas.microsoft.com/office/drawing/2014/main" id="{FFC6DB73-E10D-480B-9908-90A0F1364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4"/>
          <a:stretch/>
        </p:blipFill>
        <p:spPr bwMode="auto">
          <a:xfrm>
            <a:off x="2302043" y="3836247"/>
            <a:ext cx="2060298" cy="20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7B32D337-FDA6-4468-ADB1-7038E5FC0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3514513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B5D7588-C80C-4CA7-99A1-0D457EBF1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2996" y="3836247"/>
            <a:ext cx="2227349" cy="20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6B2B380-2520-45AB-B947-9013F0E27497}"/>
              </a:ext>
            </a:extLst>
          </p:cNvPr>
          <p:cNvSpPr txBox="1"/>
          <p:nvPr/>
        </p:nvSpPr>
        <p:spPr>
          <a:xfrm>
            <a:off x="2290939" y="5781465"/>
            <a:ext cx="2060298" cy="43306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e-DE" sz="1300" dirty="0">
                <a:solidFill>
                  <a:srgbClr val="FFFFFF"/>
                </a:solidFill>
              </a:rPr>
              <a:t>2X Arduino2560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C77FD5C-8EA8-480E-9BF5-121C4A036A2D}"/>
              </a:ext>
            </a:extLst>
          </p:cNvPr>
          <p:cNvSpPr txBox="1"/>
          <p:nvPr/>
        </p:nvSpPr>
        <p:spPr>
          <a:xfrm>
            <a:off x="7826522" y="2957218"/>
            <a:ext cx="2060298" cy="37028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e-DE" sz="1300" dirty="0">
                <a:solidFill>
                  <a:srgbClr val="FFFFFF"/>
                </a:solidFill>
              </a:rPr>
              <a:t>Servomotor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4FA4470-045A-4B1E-B71D-FF7249B69DB9}"/>
              </a:ext>
            </a:extLst>
          </p:cNvPr>
          <p:cNvSpPr txBox="1"/>
          <p:nvPr/>
        </p:nvSpPr>
        <p:spPr>
          <a:xfrm>
            <a:off x="2302043" y="3001044"/>
            <a:ext cx="2060298" cy="37028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e-DE" sz="1300" dirty="0">
                <a:solidFill>
                  <a:srgbClr val="FFFFFF"/>
                </a:solidFill>
              </a:rPr>
              <a:t>DC-Motor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184AAF9-8626-4753-83C6-F31918C45B87}"/>
              </a:ext>
            </a:extLst>
          </p:cNvPr>
          <p:cNvSpPr txBox="1"/>
          <p:nvPr/>
        </p:nvSpPr>
        <p:spPr>
          <a:xfrm>
            <a:off x="7971618" y="5917556"/>
            <a:ext cx="2060298" cy="303751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e-DE" sz="1300" dirty="0">
                <a:solidFill>
                  <a:srgbClr val="FFFFFF"/>
                </a:solidFill>
              </a:rPr>
              <a:t>2X CAN-BUS</a:t>
            </a:r>
          </a:p>
        </p:txBody>
      </p:sp>
    </p:spTree>
    <p:extLst>
      <p:ext uri="{BB962C8B-B14F-4D97-AF65-F5344CB8AC3E}">
        <p14:creationId xmlns:p14="http://schemas.microsoft.com/office/powerpoint/2010/main" val="1906821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2C971-A181-4BEE-88A5-F438AD148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1914" y="5558896"/>
            <a:ext cx="1566360" cy="738664"/>
          </a:xfrm>
        </p:spPr>
        <p:txBody>
          <a:bodyPr>
            <a:noAutofit/>
          </a:bodyPr>
          <a:lstStyle/>
          <a:p>
            <a:pPr algn="ctr"/>
            <a:r>
              <a:rPr lang="de-DE" sz="1600" dirty="0" err="1">
                <a:solidFill>
                  <a:schemeClr val="bg1"/>
                </a:solidFill>
                <a:latin typeface="+mn-lt"/>
              </a:rPr>
              <a:t>ArduinoMEGA</a:t>
            </a:r>
            <a:r>
              <a:rPr lang="de-DE" sz="1600" dirty="0">
                <a:solidFill>
                  <a:schemeClr val="bg1"/>
                </a:solidFill>
                <a:latin typeface="+mn-lt"/>
              </a:rPr>
              <a:t>      2560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37FA6E1-A655-441E-9D69-FAD8D68FB1A4}"/>
              </a:ext>
            </a:extLst>
          </p:cNvPr>
          <p:cNvSpPr txBox="1">
            <a:spLocks/>
          </p:cNvSpPr>
          <p:nvPr/>
        </p:nvSpPr>
        <p:spPr>
          <a:xfrm>
            <a:off x="1994814" y="3194566"/>
            <a:ext cx="1246782" cy="491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</a:rPr>
              <a:t>Servomotor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FDD923D-263E-40B8-A100-AF23F6869EE3}"/>
              </a:ext>
            </a:extLst>
          </p:cNvPr>
          <p:cNvCxnSpPr>
            <a:cxnSpLocks/>
          </p:cNvCxnSpPr>
          <p:nvPr/>
        </p:nvCxnSpPr>
        <p:spPr>
          <a:xfrm flipH="1">
            <a:off x="3692068" y="3199650"/>
            <a:ext cx="1653592" cy="88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F1895146-6985-4BA7-8B0C-C528F219DF42}"/>
              </a:ext>
            </a:extLst>
          </p:cNvPr>
          <p:cNvSpPr txBox="1">
            <a:spLocks/>
          </p:cNvSpPr>
          <p:nvPr/>
        </p:nvSpPr>
        <p:spPr>
          <a:xfrm>
            <a:off x="3841540" y="2977121"/>
            <a:ext cx="690411" cy="214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D4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E7E02970-EA64-45A4-8E5C-94B64C444088}"/>
              </a:ext>
            </a:extLst>
          </p:cNvPr>
          <p:cNvSpPr txBox="1">
            <a:spLocks/>
          </p:cNvSpPr>
          <p:nvPr/>
        </p:nvSpPr>
        <p:spPr>
          <a:xfrm>
            <a:off x="3950879" y="3955099"/>
            <a:ext cx="880760" cy="349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Masse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774934AA-03C7-4868-AAB4-A8988258F821}"/>
              </a:ext>
            </a:extLst>
          </p:cNvPr>
          <p:cNvCxnSpPr>
            <a:cxnSpLocks/>
          </p:cNvCxnSpPr>
          <p:nvPr/>
        </p:nvCxnSpPr>
        <p:spPr>
          <a:xfrm>
            <a:off x="3743561" y="3965046"/>
            <a:ext cx="1621621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4DB1E24-9327-4968-A1F0-4B431571D2A0}"/>
              </a:ext>
            </a:extLst>
          </p:cNvPr>
          <p:cNvCxnSpPr>
            <a:cxnSpLocks/>
          </p:cNvCxnSpPr>
          <p:nvPr/>
        </p:nvCxnSpPr>
        <p:spPr>
          <a:xfrm flipH="1">
            <a:off x="3729539" y="3605816"/>
            <a:ext cx="162913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9B583E3E-BBB7-4E0D-94A9-FE4B987CCEAE}"/>
              </a:ext>
            </a:extLst>
          </p:cNvPr>
          <p:cNvSpPr txBox="1"/>
          <p:nvPr/>
        </p:nvSpPr>
        <p:spPr>
          <a:xfrm>
            <a:off x="3880246" y="3344206"/>
            <a:ext cx="122872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 latinLnBrk="1"/>
            <a:r>
              <a:rPr lang="de-DE" sz="1100" dirty="0">
                <a:solidFill>
                  <a:schemeClr val="bg1"/>
                </a:solidFill>
                <a:ea typeface="+mj-ea"/>
                <a:cs typeface="+mj-cs"/>
              </a:rPr>
              <a:t>4,8 - 6,0 V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1725E42B-B0F9-4D73-A683-6146BACF2103}"/>
              </a:ext>
            </a:extLst>
          </p:cNvPr>
          <p:cNvSpPr txBox="1">
            <a:spLocks/>
          </p:cNvSpPr>
          <p:nvPr/>
        </p:nvSpPr>
        <p:spPr>
          <a:xfrm>
            <a:off x="2055287" y="308707"/>
            <a:ext cx="1295845" cy="699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DC-Moto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D9EDD432-6E59-40BB-8EC5-D4ED66E750E4}"/>
              </a:ext>
            </a:extLst>
          </p:cNvPr>
          <p:cNvSpPr txBox="1">
            <a:spLocks/>
          </p:cNvSpPr>
          <p:nvPr/>
        </p:nvSpPr>
        <p:spPr>
          <a:xfrm>
            <a:off x="5520063" y="269930"/>
            <a:ext cx="1516841" cy="699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L298N Modul </a:t>
            </a:r>
          </a:p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H-Brücke</a:t>
            </a: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A680D872-E20E-4FC7-819A-3A0848A962A7}"/>
              </a:ext>
            </a:extLst>
          </p:cNvPr>
          <p:cNvCxnSpPr>
            <a:cxnSpLocks/>
          </p:cNvCxnSpPr>
          <p:nvPr/>
        </p:nvCxnSpPr>
        <p:spPr>
          <a:xfrm>
            <a:off x="3551583" y="839974"/>
            <a:ext cx="1722452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FBE59CAC-E042-4695-842B-C721FD017828}"/>
              </a:ext>
            </a:extLst>
          </p:cNvPr>
          <p:cNvCxnSpPr>
            <a:cxnSpLocks/>
          </p:cNvCxnSpPr>
          <p:nvPr/>
        </p:nvCxnSpPr>
        <p:spPr>
          <a:xfrm flipH="1">
            <a:off x="3537125" y="373235"/>
            <a:ext cx="17505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hteck 32">
            <a:extLst>
              <a:ext uri="{FF2B5EF4-FFF2-40B4-BE49-F238E27FC236}">
                <a16:creationId xmlns:a16="http://schemas.microsoft.com/office/drawing/2014/main" id="{7A8922F5-9CD1-49BB-B72C-15FC53E9A034}"/>
              </a:ext>
            </a:extLst>
          </p:cNvPr>
          <p:cNvSpPr/>
          <p:nvPr/>
        </p:nvSpPr>
        <p:spPr>
          <a:xfrm>
            <a:off x="1633264" y="2951159"/>
            <a:ext cx="2071820" cy="1108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E00A95EB-31FA-43BE-BA83-2092BD3FB4C7}"/>
              </a:ext>
            </a:extLst>
          </p:cNvPr>
          <p:cNvSpPr/>
          <p:nvPr/>
        </p:nvSpPr>
        <p:spPr>
          <a:xfrm>
            <a:off x="5294141" y="162862"/>
            <a:ext cx="1930599" cy="8192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F9F4B04D-85B4-45A0-BAD1-00122124C87D}"/>
              </a:ext>
            </a:extLst>
          </p:cNvPr>
          <p:cNvSpPr/>
          <p:nvPr/>
        </p:nvSpPr>
        <p:spPr>
          <a:xfrm>
            <a:off x="1667299" y="173577"/>
            <a:ext cx="1876247" cy="7768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9803EA0C-7BA1-4035-A829-58166D3BF7A6}"/>
              </a:ext>
            </a:extLst>
          </p:cNvPr>
          <p:cNvSpPr/>
          <p:nvPr/>
        </p:nvSpPr>
        <p:spPr>
          <a:xfrm>
            <a:off x="5365182" y="2151152"/>
            <a:ext cx="1880827" cy="2487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805F17D1-5268-40FE-A792-5A3806E0442B}"/>
              </a:ext>
            </a:extLst>
          </p:cNvPr>
          <p:cNvSpPr/>
          <p:nvPr/>
        </p:nvSpPr>
        <p:spPr>
          <a:xfrm>
            <a:off x="9708445" y="147106"/>
            <a:ext cx="1886466" cy="7193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B39B9840-CC47-48FA-B139-E01FFFCB65BE}"/>
              </a:ext>
            </a:extLst>
          </p:cNvPr>
          <p:cNvSpPr txBox="1">
            <a:spLocks/>
          </p:cNvSpPr>
          <p:nvPr/>
        </p:nvSpPr>
        <p:spPr>
          <a:xfrm>
            <a:off x="9958290" y="147105"/>
            <a:ext cx="1295845" cy="577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     </a:t>
            </a:r>
            <a:r>
              <a:rPr lang="de-DE" sz="2000" b="1" dirty="0">
                <a:solidFill>
                  <a:schemeClr val="bg1"/>
                </a:solidFill>
                <a:latin typeface="+mn-lt"/>
              </a:rPr>
              <a:t>12 V</a:t>
            </a:r>
            <a:endParaRPr lang="de-DE" sz="1600" b="1" dirty="0">
              <a:latin typeface="+mn-lt"/>
            </a:endParaRPr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B7469546-F6FB-485B-8FD2-1AE7F1F4ED0D}"/>
              </a:ext>
            </a:extLst>
          </p:cNvPr>
          <p:cNvCxnSpPr/>
          <p:nvPr/>
        </p:nvCxnSpPr>
        <p:spPr>
          <a:xfrm flipH="1">
            <a:off x="7224514" y="373235"/>
            <a:ext cx="246382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>
            <a:extLst>
              <a:ext uri="{FF2B5EF4-FFF2-40B4-BE49-F238E27FC236}">
                <a16:creationId xmlns:a16="http://schemas.microsoft.com/office/drawing/2014/main" id="{1D7F0CB0-0AC1-422C-8138-596B300E7B49}"/>
              </a:ext>
            </a:extLst>
          </p:cNvPr>
          <p:cNvCxnSpPr/>
          <p:nvPr/>
        </p:nvCxnSpPr>
        <p:spPr>
          <a:xfrm flipH="1">
            <a:off x="7224514" y="794075"/>
            <a:ext cx="248393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7ECB439D-1F3E-49B1-9381-DA1EE94C3965}"/>
              </a:ext>
            </a:extLst>
          </p:cNvPr>
          <p:cNvCxnSpPr>
            <a:cxnSpLocks/>
          </p:cNvCxnSpPr>
          <p:nvPr/>
        </p:nvCxnSpPr>
        <p:spPr>
          <a:xfrm>
            <a:off x="7188421" y="960884"/>
            <a:ext cx="0" cy="119920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itel 1">
            <a:extLst>
              <a:ext uri="{FF2B5EF4-FFF2-40B4-BE49-F238E27FC236}">
                <a16:creationId xmlns:a16="http://schemas.microsoft.com/office/drawing/2014/main" id="{D08A66A0-168D-470D-A8D3-EF8954D24B08}"/>
              </a:ext>
            </a:extLst>
          </p:cNvPr>
          <p:cNvSpPr txBox="1">
            <a:spLocks/>
          </p:cNvSpPr>
          <p:nvPr/>
        </p:nvSpPr>
        <p:spPr>
          <a:xfrm rot="16200000">
            <a:off x="6629786" y="1500338"/>
            <a:ext cx="880760" cy="3474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Masse</a:t>
            </a:r>
          </a:p>
        </p:txBody>
      </p:sp>
      <p:sp>
        <p:nvSpPr>
          <p:cNvPr id="57" name="Titel 1">
            <a:extLst>
              <a:ext uri="{FF2B5EF4-FFF2-40B4-BE49-F238E27FC236}">
                <a16:creationId xmlns:a16="http://schemas.microsoft.com/office/drawing/2014/main" id="{F9BF945C-E743-4E22-83AE-616FB8244DCD}"/>
              </a:ext>
            </a:extLst>
          </p:cNvPr>
          <p:cNvSpPr txBox="1">
            <a:spLocks/>
          </p:cNvSpPr>
          <p:nvPr/>
        </p:nvSpPr>
        <p:spPr>
          <a:xfrm>
            <a:off x="7996492" y="771054"/>
            <a:ext cx="919867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Masse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3EFF98E5-274B-4E86-8406-BA3C8022BA57}"/>
              </a:ext>
            </a:extLst>
          </p:cNvPr>
          <p:cNvCxnSpPr>
            <a:cxnSpLocks/>
          </p:cNvCxnSpPr>
          <p:nvPr/>
        </p:nvCxnSpPr>
        <p:spPr>
          <a:xfrm flipH="1" flipV="1">
            <a:off x="5490979" y="968490"/>
            <a:ext cx="3481" cy="1161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itel 1">
            <a:extLst>
              <a:ext uri="{FF2B5EF4-FFF2-40B4-BE49-F238E27FC236}">
                <a16:creationId xmlns:a16="http://schemas.microsoft.com/office/drawing/2014/main" id="{99DECC6E-9062-4C45-BBF2-BA3D003FEEFC}"/>
              </a:ext>
            </a:extLst>
          </p:cNvPr>
          <p:cNvSpPr txBox="1">
            <a:spLocks/>
          </p:cNvSpPr>
          <p:nvPr/>
        </p:nvSpPr>
        <p:spPr>
          <a:xfrm rot="16200000">
            <a:off x="4964493" y="1348535"/>
            <a:ext cx="618030" cy="496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D5</a:t>
            </a:r>
          </a:p>
        </p:txBody>
      </p:sp>
      <p:sp>
        <p:nvSpPr>
          <p:cNvPr id="71" name="Titel 1">
            <a:extLst>
              <a:ext uri="{FF2B5EF4-FFF2-40B4-BE49-F238E27FC236}">
                <a16:creationId xmlns:a16="http://schemas.microsoft.com/office/drawing/2014/main" id="{FF0F29B5-D57A-44B0-A22C-F244F41CFE95}"/>
              </a:ext>
            </a:extLst>
          </p:cNvPr>
          <p:cNvSpPr txBox="1">
            <a:spLocks/>
          </p:cNvSpPr>
          <p:nvPr/>
        </p:nvSpPr>
        <p:spPr>
          <a:xfrm>
            <a:off x="3827486" y="850891"/>
            <a:ext cx="880760" cy="382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Masse</a:t>
            </a:r>
          </a:p>
        </p:txBody>
      </p:sp>
      <p:sp>
        <p:nvSpPr>
          <p:cNvPr id="72" name="Titel 1">
            <a:extLst>
              <a:ext uri="{FF2B5EF4-FFF2-40B4-BE49-F238E27FC236}">
                <a16:creationId xmlns:a16="http://schemas.microsoft.com/office/drawing/2014/main" id="{545E19FF-F3B5-4C27-B539-C087C3ACCF01}"/>
              </a:ext>
            </a:extLst>
          </p:cNvPr>
          <p:cNvSpPr txBox="1">
            <a:spLocks/>
          </p:cNvSpPr>
          <p:nvPr/>
        </p:nvSpPr>
        <p:spPr>
          <a:xfrm>
            <a:off x="7900225" y="43797"/>
            <a:ext cx="1197509" cy="447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Plus-Pol</a:t>
            </a:r>
          </a:p>
        </p:txBody>
      </p:sp>
      <p:sp>
        <p:nvSpPr>
          <p:cNvPr id="73" name="Titel 1">
            <a:extLst>
              <a:ext uri="{FF2B5EF4-FFF2-40B4-BE49-F238E27FC236}">
                <a16:creationId xmlns:a16="http://schemas.microsoft.com/office/drawing/2014/main" id="{3CBE000E-2C76-4104-8DE1-B6A03618EB8E}"/>
              </a:ext>
            </a:extLst>
          </p:cNvPr>
          <p:cNvSpPr txBox="1">
            <a:spLocks/>
          </p:cNvSpPr>
          <p:nvPr/>
        </p:nvSpPr>
        <p:spPr>
          <a:xfrm>
            <a:off x="3729539" y="43797"/>
            <a:ext cx="1197509" cy="447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>
                <a:solidFill>
                  <a:schemeClr val="bg1"/>
                </a:solidFill>
                <a:latin typeface="+mn-lt"/>
              </a:rPr>
              <a:t>Plus-Pol</a:t>
            </a: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7BBB428B-6C71-4151-970E-4EF0B0C3C42A}"/>
              </a:ext>
            </a:extLst>
          </p:cNvPr>
          <p:cNvSpPr/>
          <p:nvPr/>
        </p:nvSpPr>
        <p:spPr>
          <a:xfrm>
            <a:off x="1667299" y="1993178"/>
            <a:ext cx="1939672" cy="7768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Titel 1">
            <a:extLst>
              <a:ext uri="{FF2B5EF4-FFF2-40B4-BE49-F238E27FC236}">
                <a16:creationId xmlns:a16="http://schemas.microsoft.com/office/drawing/2014/main" id="{72201D48-E5D4-467C-A3E2-7360F6687525}"/>
              </a:ext>
            </a:extLst>
          </p:cNvPr>
          <p:cNvSpPr txBox="1">
            <a:spLocks/>
          </p:cNvSpPr>
          <p:nvPr/>
        </p:nvSpPr>
        <p:spPr>
          <a:xfrm>
            <a:off x="2046987" y="1674081"/>
            <a:ext cx="979458" cy="3030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 err="1">
                <a:solidFill>
                  <a:schemeClr val="bg1"/>
                </a:solidFill>
                <a:latin typeface="+mn-lt"/>
              </a:rPr>
              <a:t>Laptob</a:t>
            </a:r>
            <a:endParaRPr lang="de-DE" sz="1600" dirty="0">
              <a:latin typeface="+mn-lt"/>
            </a:endParaRP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29222143-B9E8-404D-BDCB-3341D1FB653E}"/>
              </a:ext>
            </a:extLst>
          </p:cNvPr>
          <p:cNvSpPr txBox="1"/>
          <p:nvPr/>
        </p:nvSpPr>
        <p:spPr>
          <a:xfrm>
            <a:off x="1764351" y="2217188"/>
            <a:ext cx="16413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600" dirty="0">
                <a:solidFill>
                  <a:schemeClr val="bg1"/>
                </a:solidFill>
              </a:rPr>
              <a:t>MATLAB &amp; 5V</a:t>
            </a:r>
            <a:endParaRPr lang="de-DE" sz="1600" dirty="0"/>
          </a:p>
        </p:txBody>
      </p:sp>
      <p:cxnSp>
        <p:nvCxnSpPr>
          <p:cNvPr id="79" name="Gerader Verbinder 78">
            <a:extLst>
              <a:ext uri="{FF2B5EF4-FFF2-40B4-BE49-F238E27FC236}">
                <a16:creationId xmlns:a16="http://schemas.microsoft.com/office/drawing/2014/main" id="{29F7F60A-1A79-49A5-8335-900A10BA1E02}"/>
              </a:ext>
            </a:extLst>
          </p:cNvPr>
          <p:cNvCxnSpPr>
            <a:cxnSpLocks/>
          </p:cNvCxnSpPr>
          <p:nvPr/>
        </p:nvCxnSpPr>
        <p:spPr>
          <a:xfrm flipV="1">
            <a:off x="3611531" y="2501164"/>
            <a:ext cx="1757419" cy="547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feld 83">
            <a:extLst>
              <a:ext uri="{FF2B5EF4-FFF2-40B4-BE49-F238E27FC236}">
                <a16:creationId xmlns:a16="http://schemas.microsoft.com/office/drawing/2014/main" id="{74A2B798-10C0-4FCA-B2F5-A7A8D4660270}"/>
              </a:ext>
            </a:extLst>
          </p:cNvPr>
          <p:cNvSpPr txBox="1"/>
          <p:nvPr/>
        </p:nvSpPr>
        <p:spPr>
          <a:xfrm>
            <a:off x="3607565" y="2129546"/>
            <a:ext cx="1314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+mn-lt"/>
              </a:rPr>
              <a:t>USB-Kabel</a:t>
            </a:r>
            <a:endParaRPr lang="de-DE" dirty="0"/>
          </a:p>
        </p:txBody>
      </p:sp>
      <p:cxnSp>
        <p:nvCxnSpPr>
          <p:cNvPr id="86" name="Gerade Verbindung mit Pfeil 85">
            <a:extLst>
              <a:ext uri="{FF2B5EF4-FFF2-40B4-BE49-F238E27FC236}">
                <a16:creationId xmlns:a16="http://schemas.microsoft.com/office/drawing/2014/main" id="{DFF0B682-E5CF-4357-BFA9-C25BE8F7AB8E}"/>
              </a:ext>
            </a:extLst>
          </p:cNvPr>
          <p:cNvCxnSpPr>
            <a:cxnSpLocks/>
          </p:cNvCxnSpPr>
          <p:nvPr/>
        </p:nvCxnSpPr>
        <p:spPr>
          <a:xfrm flipV="1">
            <a:off x="6037157" y="991429"/>
            <a:ext cx="0" cy="113811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mit Pfeil 86">
            <a:extLst>
              <a:ext uri="{FF2B5EF4-FFF2-40B4-BE49-F238E27FC236}">
                <a16:creationId xmlns:a16="http://schemas.microsoft.com/office/drawing/2014/main" id="{1ED5B9A9-0551-4C52-A4D2-18CA698DD533}"/>
              </a:ext>
            </a:extLst>
          </p:cNvPr>
          <p:cNvCxnSpPr>
            <a:cxnSpLocks/>
          </p:cNvCxnSpPr>
          <p:nvPr/>
        </p:nvCxnSpPr>
        <p:spPr>
          <a:xfrm flipV="1">
            <a:off x="6623219" y="991430"/>
            <a:ext cx="0" cy="113811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itel 1">
            <a:extLst>
              <a:ext uri="{FF2B5EF4-FFF2-40B4-BE49-F238E27FC236}">
                <a16:creationId xmlns:a16="http://schemas.microsoft.com/office/drawing/2014/main" id="{7CDFE1C0-598F-46A6-8278-62B5EBB10B3E}"/>
              </a:ext>
            </a:extLst>
          </p:cNvPr>
          <p:cNvSpPr txBox="1">
            <a:spLocks/>
          </p:cNvSpPr>
          <p:nvPr/>
        </p:nvSpPr>
        <p:spPr>
          <a:xfrm rot="16200000">
            <a:off x="5909612" y="1336341"/>
            <a:ext cx="1119386" cy="3474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050" dirty="0">
                <a:solidFill>
                  <a:schemeClr val="bg1"/>
                </a:solidFill>
                <a:latin typeface="+mn-lt"/>
              </a:rPr>
              <a:t>Digital-Pin (48)</a:t>
            </a:r>
          </a:p>
        </p:txBody>
      </p:sp>
      <p:sp>
        <p:nvSpPr>
          <p:cNvPr id="92" name="Titel 1">
            <a:extLst>
              <a:ext uri="{FF2B5EF4-FFF2-40B4-BE49-F238E27FC236}">
                <a16:creationId xmlns:a16="http://schemas.microsoft.com/office/drawing/2014/main" id="{E7DDE2E9-0F7B-4B77-825C-C53FA105C2DC}"/>
              </a:ext>
            </a:extLst>
          </p:cNvPr>
          <p:cNvSpPr txBox="1">
            <a:spLocks/>
          </p:cNvSpPr>
          <p:nvPr/>
        </p:nvSpPr>
        <p:spPr>
          <a:xfrm rot="16200000">
            <a:off x="5257114" y="1401045"/>
            <a:ext cx="1161056" cy="295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>
                <a:solidFill>
                  <a:schemeClr val="bg1"/>
                </a:solidFill>
                <a:latin typeface="+mn-lt"/>
              </a:rPr>
              <a:t>Digital-Pin(47)</a:t>
            </a:r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58BA3408-ADBA-48B1-A22A-6C8006E17147}"/>
              </a:ext>
            </a:extLst>
          </p:cNvPr>
          <p:cNvSpPr/>
          <p:nvPr/>
        </p:nvSpPr>
        <p:spPr>
          <a:xfrm>
            <a:off x="9757202" y="2027573"/>
            <a:ext cx="1845422" cy="3762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Titel 1">
            <a:extLst>
              <a:ext uri="{FF2B5EF4-FFF2-40B4-BE49-F238E27FC236}">
                <a16:creationId xmlns:a16="http://schemas.microsoft.com/office/drawing/2014/main" id="{F2F6FE04-FD70-4DD0-84BA-2976D0EECB87}"/>
              </a:ext>
            </a:extLst>
          </p:cNvPr>
          <p:cNvSpPr txBox="1">
            <a:spLocks/>
          </p:cNvSpPr>
          <p:nvPr/>
        </p:nvSpPr>
        <p:spPr>
          <a:xfrm>
            <a:off x="9973357" y="2120586"/>
            <a:ext cx="1102687" cy="242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200" b="1" dirty="0">
                <a:solidFill>
                  <a:schemeClr val="bg1"/>
                </a:solidFill>
                <a:latin typeface="+mn-lt"/>
              </a:rPr>
              <a:t>     7-12 V</a:t>
            </a:r>
          </a:p>
        </p:txBody>
      </p: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08AF7CF6-7166-4A1E-8EC5-B5F1E6F7E15C}"/>
              </a:ext>
            </a:extLst>
          </p:cNvPr>
          <p:cNvCxnSpPr>
            <a:cxnSpLocks/>
          </p:cNvCxnSpPr>
          <p:nvPr/>
        </p:nvCxnSpPr>
        <p:spPr>
          <a:xfrm flipV="1">
            <a:off x="7247002" y="2243976"/>
            <a:ext cx="2516186" cy="1025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feld 100">
            <a:extLst>
              <a:ext uri="{FF2B5EF4-FFF2-40B4-BE49-F238E27FC236}">
                <a16:creationId xmlns:a16="http://schemas.microsoft.com/office/drawing/2014/main" id="{A51AFEF6-524A-4BEE-83DF-638DC946B9C2}"/>
              </a:ext>
            </a:extLst>
          </p:cNvPr>
          <p:cNvSpPr txBox="1"/>
          <p:nvPr/>
        </p:nvSpPr>
        <p:spPr>
          <a:xfrm>
            <a:off x="7740077" y="1932800"/>
            <a:ext cx="16267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>
                <a:solidFill>
                  <a:schemeClr val="bg1"/>
                </a:solidFill>
              </a:rPr>
              <a:t>Netzteilkabel</a:t>
            </a:r>
            <a:endParaRPr lang="de-DE" sz="1400" dirty="0"/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432DA991-31ED-4A4D-BA81-BA501E5BA068}"/>
              </a:ext>
            </a:extLst>
          </p:cNvPr>
          <p:cNvSpPr txBox="1"/>
          <p:nvPr/>
        </p:nvSpPr>
        <p:spPr>
          <a:xfrm>
            <a:off x="3672514" y="2529772"/>
            <a:ext cx="15063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Cod installieren</a:t>
            </a:r>
            <a:endParaRPr lang="de-DE" sz="1200" dirty="0"/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D02CCB27-811C-4DCE-8018-3659B0274897}"/>
              </a:ext>
            </a:extLst>
          </p:cNvPr>
          <p:cNvSpPr txBox="1"/>
          <p:nvPr/>
        </p:nvSpPr>
        <p:spPr>
          <a:xfrm>
            <a:off x="9776468" y="1775436"/>
            <a:ext cx="16267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Netzteilstecker</a:t>
            </a:r>
            <a:endParaRPr lang="de-DE" sz="2000" dirty="0"/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CA7EC67E-B82F-43A9-827C-0532B7DC7D05}"/>
              </a:ext>
            </a:extLst>
          </p:cNvPr>
          <p:cNvSpPr txBox="1"/>
          <p:nvPr/>
        </p:nvSpPr>
        <p:spPr>
          <a:xfrm>
            <a:off x="9708444" y="906071"/>
            <a:ext cx="1795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Netzteilstecker</a:t>
            </a:r>
            <a:endParaRPr lang="de-DE" dirty="0"/>
          </a:p>
        </p:txBody>
      </p:sp>
      <p:sp>
        <p:nvSpPr>
          <p:cNvPr id="114" name="Textfeld 113">
            <a:extLst>
              <a:ext uri="{FF2B5EF4-FFF2-40B4-BE49-F238E27FC236}">
                <a16:creationId xmlns:a16="http://schemas.microsoft.com/office/drawing/2014/main" id="{9883DCCD-2521-4825-BB29-B74F2A269B6E}"/>
              </a:ext>
            </a:extLst>
          </p:cNvPr>
          <p:cNvSpPr txBox="1"/>
          <p:nvPr/>
        </p:nvSpPr>
        <p:spPr>
          <a:xfrm>
            <a:off x="3827486" y="366334"/>
            <a:ext cx="1038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+mn-lt"/>
              </a:rPr>
              <a:t>0,45 A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F974512-9631-4C38-A4E4-A00DCB920610}"/>
              </a:ext>
            </a:extLst>
          </p:cNvPr>
          <p:cNvSpPr/>
          <p:nvPr/>
        </p:nvSpPr>
        <p:spPr>
          <a:xfrm>
            <a:off x="9737845" y="5161072"/>
            <a:ext cx="1827666" cy="14257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F28A455F-2786-4378-9380-DE2EE840B8FC}"/>
              </a:ext>
            </a:extLst>
          </p:cNvPr>
          <p:cNvSpPr/>
          <p:nvPr/>
        </p:nvSpPr>
        <p:spPr>
          <a:xfrm>
            <a:off x="5365182" y="5178340"/>
            <a:ext cx="1936472" cy="13837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Titel 1">
            <a:extLst>
              <a:ext uri="{FF2B5EF4-FFF2-40B4-BE49-F238E27FC236}">
                <a16:creationId xmlns:a16="http://schemas.microsoft.com/office/drawing/2014/main" id="{CBBB7749-D5FF-4E74-AA7E-371D932C4D31}"/>
              </a:ext>
            </a:extLst>
          </p:cNvPr>
          <p:cNvSpPr txBox="1">
            <a:spLocks/>
          </p:cNvSpPr>
          <p:nvPr/>
        </p:nvSpPr>
        <p:spPr>
          <a:xfrm>
            <a:off x="5442927" y="3022369"/>
            <a:ext cx="1602631" cy="5644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1600" dirty="0" err="1">
                <a:solidFill>
                  <a:schemeClr val="bg1"/>
                </a:solidFill>
                <a:latin typeface="+mn-lt"/>
              </a:rPr>
              <a:t>ArduinoMEGA</a:t>
            </a:r>
            <a:r>
              <a:rPr lang="de-DE" sz="1600" dirty="0">
                <a:solidFill>
                  <a:schemeClr val="bg1"/>
                </a:solidFill>
                <a:latin typeface="+mn-lt"/>
              </a:rPr>
              <a:t>      2560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DC5DF937-6B87-4028-AA9A-8FBA72E4C308}"/>
              </a:ext>
            </a:extLst>
          </p:cNvPr>
          <p:cNvSpPr txBox="1"/>
          <p:nvPr/>
        </p:nvSpPr>
        <p:spPr>
          <a:xfrm>
            <a:off x="10109593" y="5296049"/>
            <a:ext cx="13943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de-DE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CAN-Modul, MCP2515 / MCP2562</a:t>
            </a:r>
            <a:endParaRPr lang="de-DE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826166E6-6AC1-442E-BA56-89D8FD1D8112}"/>
              </a:ext>
            </a:extLst>
          </p:cNvPr>
          <p:cNvSpPr txBox="1"/>
          <p:nvPr/>
        </p:nvSpPr>
        <p:spPr>
          <a:xfrm>
            <a:off x="10008824" y="3167956"/>
            <a:ext cx="13943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de-DE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CAN-Modul, MCP2515 / MCP2562</a:t>
            </a:r>
            <a:endParaRPr lang="de-DE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EF6F9BA8-AF96-4B0E-9F3A-C852EBC71961}"/>
              </a:ext>
            </a:extLst>
          </p:cNvPr>
          <p:cNvSpPr/>
          <p:nvPr/>
        </p:nvSpPr>
        <p:spPr>
          <a:xfrm>
            <a:off x="9748635" y="2595032"/>
            <a:ext cx="1827666" cy="19229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6" name="Gerader Verbinder 95">
            <a:extLst>
              <a:ext uri="{FF2B5EF4-FFF2-40B4-BE49-F238E27FC236}">
                <a16:creationId xmlns:a16="http://schemas.microsoft.com/office/drawing/2014/main" id="{3A0286EB-FBC3-477A-AA88-1A759E9E9B99}"/>
              </a:ext>
            </a:extLst>
          </p:cNvPr>
          <p:cNvCxnSpPr>
            <a:cxnSpLocks/>
          </p:cNvCxnSpPr>
          <p:nvPr/>
        </p:nvCxnSpPr>
        <p:spPr>
          <a:xfrm>
            <a:off x="11120679" y="4540101"/>
            <a:ext cx="0" cy="59651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58F4DB0F-8F8A-453E-9E53-07B91AF02FCC}"/>
              </a:ext>
            </a:extLst>
          </p:cNvPr>
          <p:cNvCxnSpPr>
            <a:cxnSpLocks/>
          </p:cNvCxnSpPr>
          <p:nvPr/>
        </p:nvCxnSpPr>
        <p:spPr>
          <a:xfrm flipV="1">
            <a:off x="10316099" y="4540101"/>
            <a:ext cx="1" cy="63824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itel 1">
            <a:extLst>
              <a:ext uri="{FF2B5EF4-FFF2-40B4-BE49-F238E27FC236}">
                <a16:creationId xmlns:a16="http://schemas.microsoft.com/office/drawing/2014/main" id="{3BECD5A3-B076-4A1B-AA57-5C15D6326C8C}"/>
              </a:ext>
            </a:extLst>
          </p:cNvPr>
          <p:cNvSpPr txBox="1">
            <a:spLocks/>
          </p:cNvSpPr>
          <p:nvPr/>
        </p:nvSpPr>
        <p:spPr>
          <a:xfrm rot="16200000">
            <a:off x="10823588" y="4693052"/>
            <a:ext cx="874484" cy="230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000" b="1" dirty="0">
                <a:solidFill>
                  <a:schemeClr val="bg1"/>
                </a:solidFill>
                <a:latin typeface="+mn-lt"/>
              </a:rPr>
              <a:t>CAN-LOW</a:t>
            </a:r>
            <a:endParaRPr lang="de-DE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7" name="Titel 1">
            <a:extLst>
              <a:ext uri="{FF2B5EF4-FFF2-40B4-BE49-F238E27FC236}">
                <a16:creationId xmlns:a16="http://schemas.microsoft.com/office/drawing/2014/main" id="{D6DCE947-4FCB-44CA-9576-25B197BCD8BD}"/>
              </a:ext>
            </a:extLst>
          </p:cNvPr>
          <p:cNvSpPr txBox="1">
            <a:spLocks/>
          </p:cNvSpPr>
          <p:nvPr/>
        </p:nvSpPr>
        <p:spPr>
          <a:xfrm rot="16200000">
            <a:off x="9789625" y="4760133"/>
            <a:ext cx="803130" cy="21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000" b="1" dirty="0">
                <a:solidFill>
                  <a:schemeClr val="bg1"/>
                </a:solidFill>
                <a:latin typeface="+mn-lt"/>
              </a:rPr>
              <a:t>CAN-High</a:t>
            </a:r>
          </a:p>
        </p:txBody>
      </p:sp>
      <p:cxnSp>
        <p:nvCxnSpPr>
          <p:cNvPr id="116" name="Gerader Verbinder 115">
            <a:extLst>
              <a:ext uri="{FF2B5EF4-FFF2-40B4-BE49-F238E27FC236}">
                <a16:creationId xmlns:a16="http://schemas.microsoft.com/office/drawing/2014/main" id="{FEAF62CF-0CBB-48D9-B089-0AF6E1575670}"/>
              </a:ext>
            </a:extLst>
          </p:cNvPr>
          <p:cNvCxnSpPr/>
          <p:nvPr/>
        </p:nvCxnSpPr>
        <p:spPr>
          <a:xfrm flipH="1">
            <a:off x="9240398" y="6522864"/>
            <a:ext cx="4974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r Verbinder 117">
            <a:extLst>
              <a:ext uri="{FF2B5EF4-FFF2-40B4-BE49-F238E27FC236}">
                <a16:creationId xmlns:a16="http://schemas.microsoft.com/office/drawing/2014/main" id="{1EDD8A42-0FDD-4707-B1E2-6C7A0C942036}"/>
              </a:ext>
            </a:extLst>
          </p:cNvPr>
          <p:cNvCxnSpPr>
            <a:cxnSpLocks/>
          </p:cNvCxnSpPr>
          <p:nvPr/>
        </p:nvCxnSpPr>
        <p:spPr>
          <a:xfrm>
            <a:off x="9240398" y="6431339"/>
            <a:ext cx="8878" cy="91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r Verbinder 119">
            <a:extLst>
              <a:ext uri="{FF2B5EF4-FFF2-40B4-BE49-F238E27FC236}">
                <a16:creationId xmlns:a16="http://schemas.microsoft.com/office/drawing/2014/main" id="{2567F3C1-7445-4B8C-BF99-275EC310A6CE}"/>
              </a:ext>
            </a:extLst>
          </p:cNvPr>
          <p:cNvCxnSpPr>
            <a:cxnSpLocks/>
          </p:cNvCxnSpPr>
          <p:nvPr/>
        </p:nvCxnSpPr>
        <p:spPr>
          <a:xfrm>
            <a:off x="9249276" y="6431339"/>
            <a:ext cx="48856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mit Pfeil 122">
            <a:extLst>
              <a:ext uri="{FF2B5EF4-FFF2-40B4-BE49-F238E27FC236}">
                <a16:creationId xmlns:a16="http://schemas.microsoft.com/office/drawing/2014/main" id="{7CB78C88-F7BF-45E1-B657-9300F120F7A5}"/>
              </a:ext>
            </a:extLst>
          </p:cNvPr>
          <p:cNvCxnSpPr>
            <a:cxnSpLocks/>
          </p:cNvCxnSpPr>
          <p:nvPr/>
        </p:nvCxnSpPr>
        <p:spPr>
          <a:xfrm>
            <a:off x="7308102" y="6497145"/>
            <a:ext cx="195005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feld 123">
            <a:extLst>
              <a:ext uri="{FF2B5EF4-FFF2-40B4-BE49-F238E27FC236}">
                <a16:creationId xmlns:a16="http://schemas.microsoft.com/office/drawing/2014/main" id="{5B6568F9-F632-43D6-8FE0-29A51D44BA02}"/>
              </a:ext>
            </a:extLst>
          </p:cNvPr>
          <p:cNvSpPr txBox="1"/>
          <p:nvPr/>
        </p:nvSpPr>
        <p:spPr>
          <a:xfrm>
            <a:off x="9319326" y="6536066"/>
            <a:ext cx="3690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b="1" dirty="0">
                <a:solidFill>
                  <a:schemeClr val="bg2"/>
                </a:solidFill>
              </a:rPr>
              <a:t>VCC</a:t>
            </a:r>
            <a:endParaRPr lang="de-DE" b="1" dirty="0">
              <a:solidFill>
                <a:schemeClr val="bg2"/>
              </a:solidFill>
            </a:endParaRPr>
          </a:p>
        </p:txBody>
      </p:sp>
      <p:sp>
        <p:nvSpPr>
          <p:cNvPr id="125" name="Textfeld 124">
            <a:extLst>
              <a:ext uri="{FF2B5EF4-FFF2-40B4-BE49-F238E27FC236}">
                <a16:creationId xmlns:a16="http://schemas.microsoft.com/office/drawing/2014/main" id="{4D8EE771-1346-475B-A62B-BA903153B221}"/>
              </a:ext>
            </a:extLst>
          </p:cNvPr>
          <p:cNvSpPr txBox="1"/>
          <p:nvPr/>
        </p:nvSpPr>
        <p:spPr>
          <a:xfrm>
            <a:off x="9340044" y="6284046"/>
            <a:ext cx="42832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b="1" dirty="0">
                <a:solidFill>
                  <a:schemeClr val="bg2"/>
                </a:solidFill>
              </a:rPr>
              <a:t>VCC1</a:t>
            </a:r>
            <a:endParaRPr lang="de-DE" b="1" dirty="0">
              <a:solidFill>
                <a:schemeClr val="bg2"/>
              </a:solidFill>
            </a:endParaRPr>
          </a:p>
        </p:txBody>
      </p:sp>
      <p:sp>
        <p:nvSpPr>
          <p:cNvPr id="126" name="Textfeld 125">
            <a:extLst>
              <a:ext uri="{FF2B5EF4-FFF2-40B4-BE49-F238E27FC236}">
                <a16:creationId xmlns:a16="http://schemas.microsoft.com/office/drawing/2014/main" id="{DC2EC4B0-DBFD-4E32-A11C-8D4B4EB9689C}"/>
              </a:ext>
            </a:extLst>
          </p:cNvPr>
          <p:cNvSpPr txBox="1"/>
          <p:nvPr/>
        </p:nvSpPr>
        <p:spPr>
          <a:xfrm>
            <a:off x="7292775" y="6509009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2"/>
                </a:solidFill>
              </a:rPr>
              <a:t>5V</a:t>
            </a:r>
            <a:endParaRPr lang="de-DE" b="1" dirty="0">
              <a:solidFill>
                <a:schemeClr val="bg2"/>
              </a:solidFill>
            </a:endParaRPr>
          </a:p>
        </p:txBody>
      </p:sp>
      <p:cxnSp>
        <p:nvCxnSpPr>
          <p:cNvPr id="133" name="Gerade Verbindung mit Pfeil 132">
            <a:extLst>
              <a:ext uri="{FF2B5EF4-FFF2-40B4-BE49-F238E27FC236}">
                <a16:creationId xmlns:a16="http://schemas.microsoft.com/office/drawing/2014/main" id="{D37C7EE8-6617-487B-9665-33FF99F68B92}"/>
              </a:ext>
            </a:extLst>
          </p:cNvPr>
          <p:cNvCxnSpPr/>
          <p:nvPr/>
        </p:nvCxnSpPr>
        <p:spPr>
          <a:xfrm flipH="1">
            <a:off x="7310532" y="6279345"/>
            <a:ext cx="2465591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feld 133">
            <a:extLst>
              <a:ext uri="{FF2B5EF4-FFF2-40B4-BE49-F238E27FC236}">
                <a16:creationId xmlns:a16="http://schemas.microsoft.com/office/drawing/2014/main" id="{05D62037-20A2-4E55-8F6C-2E00A15D61E0}"/>
              </a:ext>
            </a:extLst>
          </p:cNvPr>
          <p:cNvSpPr txBox="1"/>
          <p:nvPr/>
        </p:nvSpPr>
        <p:spPr>
          <a:xfrm>
            <a:off x="9423819" y="5911035"/>
            <a:ext cx="30008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b="1" dirty="0">
                <a:solidFill>
                  <a:schemeClr val="bg2"/>
                </a:solidFill>
              </a:rPr>
              <a:t>CS</a:t>
            </a:r>
            <a:endParaRPr lang="de-DE" b="1" dirty="0">
              <a:solidFill>
                <a:schemeClr val="bg2"/>
              </a:solidFill>
            </a:endParaRPr>
          </a:p>
        </p:txBody>
      </p:sp>
      <p:sp>
        <p:nvSpPr>
          <p:cNvPr id="136" name="Textfeld 135">
            <a:extLst>
              <a:ext uri="{FF2B5EF4-FFF2-40B4-BE49-F238E27FC236}">
                <a16:creationId xmlns:a16="http://schemas.microsoft.com/office/drawing/2014/main" id="{FA7F0768-9C8C-4743-9B59-734E197872BA}"/>
              </a:ext>
            </a:extLst>
          </p:cNvPr>
          <p:cNvSpPr txBox="1"/>
          <p:nvPr/>
        </p:nvSpPr>
        <p:spPr>
          <a:xfrm>
            <a:off x="7251283" y="6098288"/>
            <a:ext cx="4796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b="1" dirty="0">
                <a:solidFill>
                  <a:schemeClr val="bg2"/>
                </a:solidFill>
                <a:latin typeface="+mn-lt"/>
              </a:rPr>
              <a:t>GND</a:t>
            </a:r>
            <a:endParaRPr lang="de-DE" b="1" dirty="0">
              <a:solidFill>
                <a:schemeClr val="bg2"/>
              </a:solidFill>
            </a:endParaRPr>
          </a:p>
        </p:txBody>
      </p:sp>
      <p:cxnSp>
        <p:nvCxnSpPr>
          <p:cNvPr id="138" name="Gerader Verbinder 137">
            <a:extLst>
              <a:ext uri="{FF2B5EF4-FFF2-40B4-BE49-F238E27FC236}">
                <a16:creationId xmlns:a16="http://schemas.microsoft.com/office/drawing/2014/main" id="{5DCDDDDE-CE14-4687-969F-B0FB4ACDB823}"/>
              </a:ext>
            </a:extLst>
          </p:cNvPr>
          <p:cNvCxnSpPr>
            <a:cxnSpLocks/>
          </p:cNvCxnSpPr>
          <p:nvPr/>
        </p:nvCxnSpPr>
        <p:spPr>
          <a:xfrm flipH="1">
            <a:off x="7310698" y="6090403"/>
            <a:ext cx="2429745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Gerader Verbinder 138">
            <a:extLst>
              <a:ext uri="{FF2B5EF4-FFF2-40B4-BE49-F238E27FC236}">
                <a16:creationId xmlns:a16="http://schemas.microsoft.com/office/drawing/2014/main" id="{0C210F9C-8009-42D1-987D-4193A4646A10}"/>
              </a:ext>
            </a:extLst>
          </p:cNvPr>
          <p:cNvCxnSpPr/>
          <p:nvPr/>
        </p:nvCxnSpPr>
        <p:spPr>
          <a:xfrm flipH="1">
            <a:off x="7283044" y="5870195"/>
            <a:ext cx="246559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feld 140">
            <a:extLst>
              <a:ext uri="{FF2B5EF4-FFF2-40B4-BE49-F238E27FC236}">
                <a16:creationId xmlns:a16="http://schemas.microsoft.com/office/drawing/2014/main" id="{4B931F1D-573C-4064-8143-0F439CB5B1D1}"/>
              </a:ext>
            </a:extLst>
          </p:cNvPr>
          <p:cNvSpPr txBox="1"/>
          <p:nvPr/>
        </p:nvSpPr>
        <p:spPr>
          <a:xfrm>
            <a:off x="9383436" y="5712784"/>
            <a:ext cx="3651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1" dirty="0">
                <a:solidFill>
                  <a:schemeClr val="bg2"/>
                </a:solidFill>
              </a:rPr>
              <a:t>SO</a:t>
            </a:r>
            <a:endParaRPr lang="de-DE" b="1" dirty="0"/>
          </a:p>
        </p:txBody>
      </p: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D4857196-3111-4FA9-AE8F-9EE19DA102D9}"/>
              </a:ext>
            </a:extLst>
          </p:cNvPr>
          <p:cNvCxnSpPr/>
          <p:nvPr/>
        </p:nvCxnSpPr>
        <p:spPr>
          <a:xfrm flipH="1">
            <a:off x="7301654" y="5665381"/>
            <a:ext cx="246559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feld 143">
            <a:extLst>
              <a:ext uri="{FF2B5EF4-FFF2-40B4-BE49-F238E27FC236}">
                <a16:creationId xmlns:a16="http://schemas.microsoft.com/office/drawing/2014/main" id="{1DE03B9E-5106-4149-91AA-09107CCE7C05}"/>
              </a:ext>
            </a:extLst>
          </p:cNvPr>
          <p:cNvSpPr txBox="1"/>
          <p:nvPr/>
        </p:nvSpPr>
        <p:spPr>
          <a:xfrm>
            <a:off x="9422153" y="5522531"/>
            <a:ext cx="31569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1" dirty="0">
                <a:solidFill>
                  <a:schemeClr val="bg2"/>
                </a:solidFill>
              </a:rPr>
              <a:t>SI</a:t>
            </a:r>
            <a:endParaRPr lang="de-DE" b="1" dirty="0"/>
          </a:p>
        </p:txBody>
      </p:sp>
      <p:sp>
        <p:nvSpPr>
          <p:cNvPr id="171" name="Textfeld 170">
            <a:extLst>
              <a:ext uri="{FF2B5EF4-FFF2-40B4-BE49-F238E27FC236}">
                <a16:creationId xmlns:a16="http://schemas.microsoft.com/office/drawing/2014/main" id="{EF6ADBE8-98BE-401D-A773-4F1E8F712FDF}"/>
              </a:ext>
            </a:extLst>
          </p:cNvPr>
          <p:cNvSpPr txBox="1"/>
          <p:nvPr/>
        </p:nvSpPr>
        <p:spPr>
          <a:xfrm>
            <a:off x="9270556" y="6102587"/>
            <a:ext cx="5300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1" dirty="0">
                <a:solidFill>
                  <a:schemeClr val="bg2"/>
                </a:solidFill>
                <a:latin typeface="+mn-lt"/>
              </a:rPr>
              <a:t>GND</a:t>
            </a:r>
            <a:endParaRPr lang="de-DE" sz="1000" b="1" dirty="0">
              <a:solidFill>
                <a:schemeClr val="bg2"/>
              </a:solidFill>
            </a:endParaRPr>
          </a:p>
        </p:txBody>
      </p:sp>
      <p:cxnSp>
        <p:nvCxnSpPr>
          <p:cNvPr id="177" name="Gerader Verbinder 176">
            <a:extLst>
              <a:ext uri="{FF2B5EF4-FFF2-40B4-BE49-F238E27FC236}">
                <a16:creationId xmlns:a16="http://schemas.microsoft.com/office/drawing/2014/main" id="{132FECFF-F31E-4CE8-B71C-286DD7C4FD6A}"/>
              </a:ext>
            </a:extLst>
          </p:cNvPr>
          <p:cNvCxnSpPr>
            <a:cxnSpLocks/>
          </p:cNvCxnSpPr>
          <p:nvPr/>
        </p:nvCxnSpPr>
        <p:spPr>
          <a:xfrm flipH="1">
            <a:off x="7315668" y="5497814"/>
            <a:ext cx="242217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feld 179">
            <a:extLst>
              <a:ext uri="{FF2B5EF4-FFF2-40B4-BE49-F238E27FC236}">
                <a16:creationId xmlns:a16="http://schemas.microsoft.com/office/drawing/2014/main" id="{A6A44EEB-D35F-4225-B2C4-8C316B78600B}"/>
              </a:ext>
            </a:extLst>
          </p:cNvPr>
          <p:cNvSpPr txBox="1"/>
          <p:nvPr/>
        </p:nvSpPr>
        <p:spPr>
          <a:xfrm>
            <a:off x="9336377" y="5313667"/>
            <a:ext cx="48724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1" dirty="0">
                <a:solidFill>
                  <a:schemeClr val="bg2"/>
                </a:solidFill>
              </a:rPr>
              <a:t>SCK</a:t>
            </a:r>
            <a:endParaRPr lang="de-DE" b="1" dirty="0"/>
          </a:p>
        </p:txBody>
      </p:sp>
      <p:cxnSp>
        <p:nvCxnSpPr>
          <p:cNvPr id="181" name="Gerader Verbinder 180">
            <a:extLst>
              <a:ext uri="{FF2B5EF4-FFF2-40B4-BE49-F238E27FC236}">
                <a16:creationId xmlns:a16="http://schemas.microsoft.com/office/drawing/2014/main" id="{FF23435C-98E1-43A2-8D46-A3995A127D2B}"/>
              </a:ext>
            </a:extLst>
          </p:cNvPr>
          <p:cNvCxnSpPr>
            <a:cxnSpLocks/>
          </p:cNvCxnSpPr>
          <p:nvPr/>
        </p:nvCxnSpPr>
        <p:spPr>
          <a:xfrm flipH="1">
            <a:off x="7304750" y="5326288"/>
            <a:ext cx="242217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feld 181">
            <a:extLst>
              <a:ext uri="{FF2B5EF4-FFF2-40B4-BE49-F238E27FC236}">
                <a16:creationId xmlns:a16="http://schemas.microsoft.com/office/drawing/2014/main" id="{7CDC4917-1CD7-407E-A394-97CD94F01BCA}"/>
              </a:ext>
            </a:extLst>
          </p:cNvPr>
          <p:cNvSpPr txBox="1"/>
          <p:nvPr/>
        </p:nvSpPr>
        <p:spPr>
          <a:xfrm>
            <a:off x="9363566" y="5122501"/>
            <a:ext cx="37174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1" dirty="0">
                <a:solidFill>
                  <a:schemeClr val="bg2"/>
                </a:solidFill>
              </a:rPr>
              <a:t>NT</a:t>
            </a:r>
            <a:endParaRPr lang="de-DE" b="1" dirty="0"/>
          </a:p>
        </p:txBody>
      </p:sp>
      <p:cxnSp>
        <p:nvCxnSpPr>
          <p:cNvPr id="197" name="Gerader Verbinder 196">
            <a:extLst>
              <a:ext uri="{FF2B5EF4-FFF2-40B4-BE49-F238E27FC236}">
                <a16:creationId xmlns:a16="http://schemas.microsoft.com/office/drawing/2014/main" id="{D16D8FD7-493D-438E-8A57-55523691D5D6}"/>
              </a:ext>
            </a:extLst>
          </p:cNvPr>
          <p:cNvCxnSpPr>
            <a:cxnSpLocks/>
          </p:cNvCxnSpPr>
          <p:nvPr/>
        </p:nvCxnSpPr>
        <p:spPr>
          <a:xfrm flipH="1">
            <a:off x="7259820" y="2707758"/>
            <a:ext cx="248402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feld 200">
            <a:extLst>
              <a:ext uri="{FF2B5EF4-FFF2-40B4-BE49-F238E27FC236}">
                <a16:creationId xmlns:a16="http://schemas.microsoft.com/office/drawing/2014/main" id="{3DF4ECB0-0D6C-4BB5-936D-6F33934DB544}"/>
              </a:ext>
            </a:extLst>
          </p:cNvPr>
          <p:cNvSpPr txBox="1"/>
          <p:nvPr/>
        </p:nvSpPr>
        <p:spPr>
          <a:xfrm>
            <a:off x="9223469" y="2430759"/>
            <a:ext cx="5203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2"/>
                </a:solidFill>
              </a:rPr>
              <a:t>NT</a:t>
            </a:r>
            <a:endParaRPr lang="de-DE" dirty="0"/>
          </a:p>
        </p:txBody>
      </p:sp>
      <p:sp>
        <p:nvSpPr>
          <p:cNvPr id="203" name="Textfeld 202">
            <a:extLst>
              <a:ext uri="{FF2B5EF4-FFF2-40B4-BE49-F238E27FC236}">
                <a16:creationId xmlns:a16="http://schemas.microsoft.com/office/drawing/2014/main" id="{65D8E960-9869-4F9A-9C6D-12658CA8BE91}"/>
              </a:ext>
            </a:extLst>
          </p:cNvPr>
          <p:cNvSpPr txBox="1"/>
          <p:nvPr/>
        </p:nvSpPr>
        <p:spPr>
          <a:xfrm>
            <a:off x="7220602" y="2457780"/>
            <a:ext cx="5836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2"/>
                </a:solidFill>
              </a:rPr>
              <a:t>D2</a:t>
            </a:r>
            <a:endParaRPr lang="de-DE" sz="1200" dirty="0"/>
          </a:p>
        </p:txBody>
      </p:sp>
      <p:cxnSp>
        <p:nvCxnSpPr>
          <p:cNvPr id="204" name="Gerade Verbindung mit Pfeil 203">
            <a:extLst>
              <a:ext uri="{FF2B5EF4-FFF2-40B4-BE49-F238E27FC236}">
                <a16:creationId xmlns:a16="http://schemas.microsoft.com/office/drawing/2014/main" id="{D1359BD9-C4DF-4EEA-ACDB-C272756E0A48}"/>
              </a:ext>
            </a:extLst>
          </p:cNvPr>
          <p:cNvCxnSpPr>
            <a:cxnSpLocks/>
          </p:cNvCxnSpPr>
          <p:nvPr/>
        </p:nvCxnSpPr>
        <p:spPr>
          <a:xfrm flipH="1">
            <a:off x="7233684" y="4129873"/>
            <a:ext cx="2523518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feld 206">
            <a:extLst>
              <a:ext uri="{FF2B5EF4-FFF2-40B4-BE49-F238E27FC236}">
                <a16:creationId xmlns:a16="http://schemas.microsoft.com/office/drawing/2014/main" id="{B4672109-09AA-4F98-AB9C-3CFDE39C1CDD}"/>
              </a:ext>
            </a:extLst>
          </p:cNvPr>
          <p:cNvSpPr txBox="1"/>
          <p:nvPr/>
        </p:nvSpPr>
        <p:spPr>
          <a:xfrm>
            <a:off x="9327451" y="3906620"/>
            <a:ext cx="5300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1" dirty="0">
                <a:solidFill>
                  <a:schemeClr val="bg2"/>
                </a:solidFill>
                <a:latin typeface="+mn-lt"/>
              </a:rPr>
              <a:t>GND</a:t>
            </a:r>
            <a:endParaRPr lang="de-DE" sz="1000" b="1" dirty="0">
              <a:solidFill>
                <a:schemeClr val="bg2"/>
              </a:solidFill>
            </a:endParaRPr>
          </a:p>
        </p:txBody>
      </p:sp>
      <p:sp>
        <p:nvSpPr>
          <p:cNvPr id="208" name="Textfeld 207">
            <a:extLst>
              <a:ext uri="{FF2B5EF4-FFF2-40B4-BE49-F238E27FC236}">
                <a16:creationId xmlns:a16="http://schemas.microsoft.com/office/drawing/2014/main" id="{684020B4-9F6C-43A2-98ED-5E04C96F502A}"/>
              </a:ext>
            </a:extLst>
          </p:cNvPr>
          <p:cNvSpPr txBox="1"/>
          <p:nvPr/>
        </p:nvSpPr>
        <p:spPr>
          <a:xfrm>
            <a:off x="7204276" y="3895136"/>
            <a:ext cx="5300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1" dirty="0">
                <a:solidFill>
                  <a:schemeClr val="bg2"/>
                </a:solidFill>
                <a:latin typeface="+mn-lt"/>
              </a:rPr>
              <a:t>GND</a:t>
            </a:r>
            <a:endParaRPr lang="de-DE" sz="1000" b="1" dirty="0">
              <a:solidFill>
                <a:schemeClr val="bg2"/>
              </a:solidFill>
            </a:endParaRPr>
          </a:p>
        </p:txBody>
      </p:sp>
      <p:cxnSp>
        <p:nvCxnSpPr>
          <p:cNvPr id="209" name="Gerade Verbindung mit Pfeil 208">
            <a:extLst>
              <a:ext uri="{FF2B5EF4-FFF2-40B4-BE49-F238E27FC236}">
                <a16:creationId xmlns:a16="http://schemas.microsoft.com/office/drawing/2014/main" id="{EF0D0C1A-E6BA-4086-8D42-7273953B4014}"/>
              </a:ext>
            </a:extLst>
          </p:cNvPr>
          <p:cNvCxnSpPr>
            <a:cxnSpLocks/>
          </p:cNvCxnSpPr>
          <p:nvPr/>
        </p:nvCxnSpPr>
        <p:spPr>
          <a:xfrm flipV="1">
            <a:off x="7249843" y="4430530"/>
            <a:ext cx="1957354" cy="131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feld 209">
            <a:extLst>
              <a:ext uri="{FF2B5EF4-FFF2-40B4-BE49-F238E27FC236}">
                <a16:creationId xmlns:a16="http://schemas.microsoft.com/office/drawing/2014/main" id="{8EFB614A-1C8A-46F7-AFE2-BA547E28BF67}"/>
              </a:ext>
            </a:extLst>
          </p:cNvPr>
          <p:cNvSpPr txBox="1"/>
          <p:nvPr/>
        </p:nvSpPr>
        <p:spPr>
          <a:xfrm>
            <a:off x="9338923" y="4191382"/>
            <a:ext cx="42832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b="1" dirty="0">
                <a:solidFill>
                  <a:schemeClr val="bg2"/>
                </a:solidFill>
              </a:rPr>
              <a:t>VCC1</a:t>
            </a:r>
            <a:endParaRPr lang="de-DE" b="1" dirty="0">
              <a:solidFill>
                <a:schemeClr val="bg2"/>
              </a:solidFill>
            </a:endParaRPr>
          </a:p>
        </p:txBody>
      </p:sp>
      <p:cxnSp>
        <p:nvCxnSpPr>
          <p:cNvPr id="213" name="Gerader Verbinder 212">
            <a:extLst>
              <a:ext uri="{FF2B5EF4-FFF2-40B4-BE49-F238E27FC236}">
                <a16:creationId xmlns:a16="http://schemas.microsoft.com/office/drawing/2014/main" id="{D1CCDF55-1C8B-426B-B78E-E09415A40F4D}"/>
              </a:ext>
            </a:extLst>
          </p:cNvPr>
          <p:cNvCxnSpPr>
            <a:cxnSpLocks/>
          </p:cNvCxnSpPr>
          <p:nvPr/>
        </p:nvCxnSpPr>
        <p:spPr>
          <a:xfrm flipH="1">
            <a:off x="9201335" y="4504881"/>
            <a:ext cx="55586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Gerader Verbinder 214">
            <a:extLst>
              <a:ext uri="{FF2B5EF4-FFF2-40B4-BE49-F238E27FC236}">
                <a16:creationId xmlns:a16="http://schemas.microsoft.com/office/drawing/2014/main" id="{6FEAABD1-A477-4023-961E-C55A05C68FBF}"/>
              </a:ext>
            </a:extLst>
          </p:cNvPr>
          <p:cNvCxnSpPr>
            <a:cxnSpLocks/>
          </p:cNvCxnSpPr>
          <p:nvPr/>
        </p:nvCxnSpPr>
        <p:spPr>
          <a:xfrm flipH="1">
            <a:off x="9200074" y="4371226"/>
            <a:ext cx="56717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Gerader Verbinder 223">
            <a:extLst>
              <a:ext uri="{FF2B5EF4-FFF2-40B4-BE49-F238E27FC236}">
                <a16:creationId xmlns:a16="http://schemas.microsoft.com/office/drawing/2014/main" id="{FF362210-E802-4E20-AFD1-3E7ACDBC4592}"/>
              </a:ext>
            </a:extLst>
          </p:cNvPr>
          <p:cNvCxnSpPr/>
          <p:nvPr/>
        </p:nvCxnSpPr>
        <p:spPr>
          <a:xfrm flipV="1">
            <a:off x="9201335" y="4371226"/>
            <a:ext cx="0" cy="1467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feld 231">
            <a:extLst>
              <a:ext uri="{FF2B5EF4-FFF2-40B4-BE49-F238E27FC236}">
                <a16:creationId xmlns:a16="http://schemas.microsoft.com/office/drawing/2014/main" id="{664521DB-B000-48A2-B888-0345E9E980EF}"/>
              </a:ext>
            </a:extLst>
          </p:cNvPr>
          <p:cNvSpPr txBox="1"/>
          <p:nvPr/>
        </p:nvSpPr>
        <p:spPr>
          <a:xfrm>
            <a:off x="9354889" y="4496692"/>
            <a:ext cx="3690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b="1" dirty="0">
                <a:solidFill>
                  <a:schemeClr val="bg2"/>
                </a:solidFill>
              </a:rPr>
              <a:t>VCC</a:t>
            </a:r>
            <a:endParaRPr lang="de-DE" b="1" dirty="0">
              <a:solidFill>
                <a:schemeClr val="bg2"/>
              </a:solidFill>
            </a:endParaRPr>
          </a:p>
        </p:txBody>
      </p:sp>
      <p:sp>
        <p:nvSpPr>
          <p:cNvPr id="235" name="Textfeld 234">
            <a:extLst>
              <a:ext uri="{FF2B5EF4-FFF2-40B4-BE49-F238E27FC236}">
                <a16:creationId xmlns:a16="http://schemas.microsoft.com/office/drawing/2014/main" id="{6F22EF9E-8720-4D53-96D9-C5D666395512}"/>
              </a:ext>
            </a:extLst>
          </p:cNvPr>
          <p:cNvSpPr txBox="1"/>
          <p:nvPr/>
        </p:nvSpPr>
        <p:spPr>
          <a:xfrm>
            <a:off x="7281117" y="4424018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2"/>
                </a:solidFill>
              </a:rPr>
              <a:t>5V</a:t>
            </a:r>
            <a:endParaRPr lang="de-DE" b="1" dirty="0">
              <a:solidFill>
                <a:schemeClr val="bg2"/>
              </a:solidFill>
            </a:endParaRPr>
          </a:p>
        </p:txBody>
      </p:sp>
      <p:sp>
        <p:nvSpPr>
          <p:cNvPr id="236" name="Rechteck 235">
            <a:extLst>
              <a:ext uri="{FF2B5EF4-FFF2-40B4-BE49-F238E27FC236}">
                <a16:creationId xmlns:a16="http://schemas.microsoft.com/office/drawing/2014/main" id="{6B79FBC8-3CC7-4F71-B5E6-55AC8EBC6008}"/>
              </a:ext>
            </a:extLst>
          </p:cNvPr>
          <p:cNvSpPr/>
          <p:nvPr/>
        </p:nvSpPr>
        <p:spPr>
          <a:xfrm>
            <a:off x="1407344" y="5658420"/>
            <a:ext cx="1845422" cy="3762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0" name="Textfeld 239">
            <a:extLst>
              <a:ext uri="{FF2B5EF4-FFF2-40B4-BE49-F238E27FC236}">
                <a16:creationId xmlns:a16="http://schemas.microsoft.com/office/drawing/2014/main" id="{DD467055-8625-4663-AEC6-EEECDF0B1610}"/>
              </a:ext>
            </a:extLst>
          </p:cNvPr>
          <p:cNvSpPr txBox="1"/>
          <p:nvPr/>
        </p:nvSpPr>
        <p:spPr>
          <a:xfrm>
            <a:off x="1782540" y="5733255"/>
            <a:ext cx="1005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  <a:latin typeface="+mn-lt"/>
              </a:rPr>
              <a:t> 7-12 V</a:t>
            </a:r>
            <a:endParaRPr lang="de-DE" dirty="0"/>
          </a:p>
        </p:txBody>
      </p:sp>
      <p:cxnSp>
        <p:nvCxnSpPr>
          <p:cNvPr id="241" name="Gerader Verbinder 240">
            <a:extLst>
              <a:ext uri="{FF2B5EF4-FFF2-40B4-BE49-F238E27FC236}">
                <a16:creationId xmlns:a16="http://schemas.microsoft.com/office/drawing/2014/main" id="{A6E5B162-2D44-473A-8875-95192FCD024B}"/>
              </a:ext>
            </a:extLst>
          </p:cNvPr>
          <p:cNvCxnSpPr>
            <a:cxnSpLocks/>
            <a:stCxn id="236" idx="3"/>
            <a:endCxn id="76" idx="1"/>
          </p:cNvCxnSpPr>
          <p:nvPr/>
        </p:nvCxnSpPr>
        <p:spPr>
          <a:xfrm>
            <a:off x="3252766" y="5846567"/>
            <a:ext cx="2112416" cy="2362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feld 244">
            <a:extLst>
              <a:ext uri="{FF2B5EF4-FFF2-40B4-BE49-F238E27FC236}">
                <a16:creationId xmlns:a16="http://schemas.microsoft.com/office/drawing/2014/main" id="{CC65BAA5-DD19-4831-8B4C-B4922A887EFE}"/>
              </a:ext>
            </a:extLst>
          </p:cNvPr>
          <p:cNvSpPr txBox="1"/>
          <p:nvPr/>
        </p:nvSpPr>
        <p:spPr>
          <a:xfrm>
            <a:off x="3495077" y="5489049"/>
            <a:ext cx="1607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</a:rPr>
              <a:t>Netzteilkabel</a:t>
            </a:r>
            <a:endParaRPr lang="de-DE" dirty="0"/>
          </a:p>
        </p:txBody>
      </p:sp>
      <p:cxnSp>
        <p:nvCxnSpPr>
          <p:cNvPr id="257" name="Gerader Verbinder 256">
            <a:extLst>
              <a:ext uri="{FF2B5EF4-FFF2-40B4-BE49-F238E27FC236}">
                <a16:creationId xmlns:a16="http://schemas.microsoft.com/office/drawing/2014/main" id="{F1C78724-BF02-4A95-97C8-5FF7FA0CCDC7}"/>
              </a:ext>
            </a:extLst>
          </p:cNvPr>
          <p:cNvCxnSpPr>
            <a:cxnSpLocks/>
          </p:cNvCxnSpPr>
          <p:nvPr/>
        </p:nvCxnSpPr>
        <p:spPr>
          <a:xfrm flipH="1" flipV="1">
            <a:off x="7243910" y="3742713"/>
            <a:ext cx="2527770" cy="108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Gerader Verbinder 257">
            <a:extLst>
              <a:ext uri="{FF2B5EF4-FFF2-40B4-BE49-F238E27FC236}">
                <a16:creationId xmlns:a16="http://schemas.microsoft.com/office/drawing/2014/main" id="{187E48E1-E7E6-4E93-AA5F-B6B63B94E434}"/>
              </a:ext>
            </a:extLst>
          </p:cNvPr>
          <p:cNvCxnSpPr>
            <a:cxnSpLocks/>
          </p:cNvCxnSpPr>
          <p:nvPr/>
        </p:nvCxnSpPr>
        <p:spPr>
          <a:xfrm flipH="1">
            <a:off x="7153722" y="3482613"/>
            <a:ext cx="251495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Gerader Verbinder 258">
            <a:extLst>
              <a:ext uri="{FF2B5EF4-FFF2-40B4-BE49-F238E27FC236}">
                <a16:creationId xmlns:a16="http://schemas.microsoft.com/office/drawing/2014/main" id="{B1F368D0-9FFD-4DA8-B3BB-62EFF2E95B1B}"/>
              </a:ext>
            </a:extLst>
          </p:cNvPr>
          <p:cNvCxnSpPr/>
          <p:nvPr/>
        </p:nvCxnSpPr>
        <p:spPr>
          <a:xfrm flipH="1">
            <a:off x="7257888" y="3221981"/>
            <a:ext cx="246559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Gerader Verbinder 259">
            <a:extLst>
              <a:ext uri="{FF2B5EF4-FFF2-40B4-BE49-F238E27FC236}">
                <a16:creationId xmlns:a16="http://schemas.microsoft.com/office/drawing/2014/main" id="{7000723F-87AA-4EC7-AAD7-17D92AD1119A}"/>
              </a:ext>
            </a:extLst>
          </p:cNvPr>
          <p:cNvCxnSpPr>
            <a:cxnSpLocks/>
          </p:cNvCxnSpPr>
          <p:nvPr/>
        </p:nvCxnSpPr>
        <p:spPr>
          <a:xfrm flipH="1">
            <a:off x="7237267" y="2979924"/>
            <a:ext cx="2465111" cy="817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Textfeld 266">
            <a:extLst>
              <a:ext uri="{FF2B5EF4-FFF2-40B4-BE49-F238E27FC236}">
                <a16:creationId xmlns:a16="http://schemas.microsoft.com/office/drawing/2014/main" id="{298EF625-4024-43C0-844F-2BD22BD966CB}"/>
              </a:ext>
            </a:extLst>
          </p:cNvPr>
          <p:cNvSpPr txBox="1"/>
          <p:nvPr/>
        </p:nvSpPr>
        <p:spPr>
          <a:xfrm>
            <a:off x="9395386" y="3564073"/>
            <a:ext cx="3791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1" dirty="0">
                <a:solidFill>
                  <a:schemeClr val="bg2"/>
                </a:solidFill>
              </a:rPr>
              <a:t>CS</a:t>
            </a:r>
            <a:endParaRPr lang="de-DE" sz="2400" b="1" dirty="0"/>
          </a:p>
        </p:txBody>
      </p:sp>
      <p:sp>
        <p:nvSpPr>
          <p:cNvPr id="269" name="Textfeld 268">
            <a:extLst>
              <a:ext uri="{FF2B5EF4-FFF2-40B4-BE49-F238E27FC236}">
                <a16:creationId xmlns:a16="http://schemas.microsoft.com/office/drawing/2014/main" id="{6A528108-B81C-430D-9E2F-4F0B2E21944C}"/>
              </a:ext>
            </a:extLst>
          </p:cNvPr>
          <p:cNvSpPr txBox="1"/>
          <p:nvPr/>
        </p:nvSpPr>
        <p:spPr>
          <a:xfrm>
            <a:off x="9343801" y="3247892"/>
            <a:ext cx="5465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1" dirty="0">
                <a:solidFill>
                  <a:schemeClr val="bg2"/>
                </a:solidFill>
              </a:rPr>
              <a:t>SO</a:t>
            </a:r>
            <a:endParaRPr lang="de-DE" dirty="0"/>
          </a:p>
        </p:txBody>
      </p:sp>
      <p:sp>
        <p:nvSpPr>
          <p:cNvPr id="271" name="Textfeld 270">
            <a:extLst>
              <a:ext uri="{FF2B5EF4-FFF2-40B4-BE49-F238E27FC236}">
                <a16:creationId xmlns:a16="http://schemas.microsoft.com/office/drawing/2014/main" id="{E7705FE3-4A6B-4291-8A4A-1856653E7D07}"/>
              </a:ext>
            </a:extLst>
          </p:cNvPr>
          <p:cNvSpPr txBox="1"/>
          <p:nvPr/>
        </p:nvSpPr>
        <p:spPr>
          <a:xfrm>
            <a:off x="9388190" y="2960371"/>
            <a:ext cx="3690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1" dirty="0">
                <a:solidFill>
                  <a:schemeClr val="bg2"/>
                </a:solidFill>
              </a:rPr>
              <a:t>SI</a:t>
            </a:r>
            <a:endParaRPr lang="de-DE" dirty="0"/>
          </a:p>
        </p:txBody>
      </p:sp>
      <p:sp>
        <p:nvSpPr>
          <p:cNvPr id="273" name="Textfeld 272">
            <a:extLst>
              <a:ext uri="{FF2B5EF4-FFF2-40B4-BE49-F238E27FC236}">
                <a16:creationId xmlns:a16="http://schemas.microsoft.com/office/drawing/2014/main" id="{36363732-D342-474C-9FF0-6513A424F563}"/>
              </a:ext>
            </a:extLst>
          </p:cNvPr>
          <p:cNvSpPr txBox="1"/>
          <p:nvPr/>
        </p:nvSpPr>
        <p:spPr>
          <a:xfrm>
            <a:off x="9244837" y="2722526"/>
            <a:ext cx="4786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1" dirty="0">
                <a:solidFill>
                  <a:schemeClr val="bg2"/>
                </a:solidFill>
              </a:rPr>
              <a:t>SCK</a:t>
            </a:r>
            <a:endParaRPr lang="de-DE" dirty="0"/>
          </a:p>
        </p:txBody>
      </p:sp>
      <p:sp>
        <p:nvSpPr>
          <p:cNvPr id="279" name="Textfeld 278">
            <a:extLst>
              <a:ext uri="{FF2B5EF4-FFF2-40B4-BE49-F238E27FC236}">
                <a16:creationId xmlns:a16="http://schemas.microsoft.com/office/drawing/2014/main" id="{C96FB51D-EE84-454B-BE1B-31D16A2D0032}"/>
              </a:ext>
            </a:extLst>
          </p:cNvPr>
          <p:cNvSpPr txBox="1"/>
          <p:nvPr/>
        </p:nvSpPr>
        <p:spPr>
          <a:xfrm>
            <a:off x="7207060" y="2701550"/>
            <a:ext cx="5990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chemeClr val="bg2"/>
                </a:solidFill>
              </a:rPr>
              <a:t>D13</a:t>
            </a:r>
          </a:p>
        </p:txBody>
      </p:sp>
      <p:sp>
        <p:nvSpPr>
          <p:cNvPr id="281" name="Textfeld 280">
            <a:extLst>
              <a:ext uri="{FF2B5EF4-FFF2-40B4-BE49-F238E27FC236}">
                <a16:creationId xmlns:a16="http://schemas.microsoft.com/office/drawing/2014/main" id="{45879983-0BE0-4EAD-909B-B1D6192B6967}"/>
              </a:ext>
            </a:extLst>
          </p:cNvPr>
          <p:cNvSpPr txBox="1"/>
          <p:nvPr/>
        </p:nvSpPr>
        <p:spPr>
          <a:xfrm>
            <a:off x="7181181" y="2947247"/>
            <a:ext cx="704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chemeClr val="bg2"/>
                </a:solidFill>
              </a:rPr>
              <a:t>D11</a:t>
            </a:r>
            <a:endParaRPr lang="de-DE" dirty="0"/>
          </a:p>
        </p:txBody>
      </p:sp>
      <p:sp>
        <p:nvSpPr>
          <p:cNvPr id="283" name="Textfeld 282">
            <a:extLst>
              <a:ext uri="{FF2B5EF4-FFF2-40B4-BE49-F238E27FC236}">
                <a16:creationId xmlns:a16="http://schemas.microsoft.com/office/drawing/2014/main" id="{6E45F8F1-6B62-4E51-947E-A8483375AB8C}"/>
              </a:ext>
            </a:extLst>
          </p:cNvPr>
          <p:cNvSpPr txBox="1"/>
          <p:nvPr/>
        </p:nvSpPr>
        <p:spPr>
          <a:xfrm>
            <a:off x="7217757" y="3262232"/>
            <a:ext cx="682752" cy="276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2"/>
                </a:solidFill>
              </a:rPr>
              <a:t>D12</a:t>
            </a:r>
            <a:endParaRPr lang="de-DE" dirty="0"/>
          </a:p>
        </p:txBody>
      </p:sp>
      <p:sp>
        <p:nvSpPr>
          <p:cNvPr id="285" name="Textfeld 284">
            <a:extLst>
              <a:ext uri="{FF2B5EF4-FFF2-40B4-BE49-F238E27FC236}">
                <a16:creationId xmlns:a16="http://schemas.microsoft.com/office/drawing/2014/main" id="{92D1862D-9344-4C3F-9214-0EB795C273A3}"/>
              </a:ext>
            </a:extLst>
          </p:cNvPr>
          <p:cNvSpPr txBox="1"/>
          <p:nvPr/>
        </p:nvSpPr>
        <p:spPr>
          <a:xfrm>
            <a:off x="7181181" y="3492978"/>
            <a:ext cx="6761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chemeClr val="bg2"/>
                </a:solidFill>
              </a:rPr>
              <a:t>D10</a:t>
            </a:r>
            <a:endParaRPr lang="de-DE" dirty="0"/>
          </a:p>
        </p:txBody>
      </p:sp>
      <p:sp>
        <p:nvSpPr>
          <p:cNvPr id="287" name="Textfeld 286">
            <a:extLst>
              <a:ext uri="{FF2B5EF4-FFF2-40B4-BE49-F238E27FC236}">
                <a16:creationId xmlns:a16="http://schemas.microsoft.com/office/drawing/2014/main" id="{41573AE8-D726-4869-B2A4-F04F08647144}"/>
              </a:ext>
            </a:extLst>
          </p:cNvPr>
          <p:cNvSpPr txBox="1"/>
          <p:nvPr/>
        </p:nvSpPr>
        <p:spPr>
          <a:xfrm>
            <a:off x="7278889" y="5036666"/>
            <a:ext cx="5836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chemeClr val="bg2"/>
                </a:solidFill>
              </a:rPr>
              <a:t>D2</a:t>
            </a:r>
            <a:endParaRPr lang="de-DE" dirty="0"/>
          </a:p>
        </p:txBody>
      </p:sp>
      <p:sp>
        <p:nvSpPr>
          <p:cNvPr id="289" name="Textfeld 288">
            <a:extLst>
              <a:ext uri="{FF2B5EF4-FFF2-40B4-BE49-F238E27FC236}">
                <a16:creationId xmlns:a16="http://schemas.microsoft.com/office/drawing/2014/main" id="{FA032CC9-F774-445E-80FC-F7D264B6C09F}"/>
              </a:ext>
            </a:extLst>
          </p:cNvPr>
          <p:cNvSpPr txBox="1"/>
          <p:nvPr/>
        </p:nvSpPr>
        <p:spPr>
          <a:xfrm>
            <a:off x="7317974" y="5281940"/>
            <a:ext cx="5551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2"/>
                </a:solidFill>
              </a:rPr>
              <a:t>D13</a:t>
            </a:r>
            <a:endParaRPr lang="de-DE" dirty="0"/>
          </a:p>
        </p:txBody>
      </p:sp>
      <p:sp>
        <p:nvSpPr>
          <p:cNvPr id="291" name="Textfeld 290">
            <a:extLst>
              <a:ext uri="{FF2B5EF4-FFF2-40B4-BE49-F238E27FC236}">
                <a16:creationId xmlns:a16="http://schemas.microsoft.com/office/drawing/2014/main" id="{51781D3B-817E-4792-8463-5B2D00432E2D}"/>
              </a:ext>
            </a:extLst>
          </p:cNvPr>
          <p:cNvSpPr txBox="1"/>
          <p:nvPr/>
        </p:nvSpPr>
        <p:spPr>
          <a:xfrm>
            <a:off x="7303726" y="5492305"/>
            <a:ext cx="583674" cy="284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2"/>
                </a:solidFill>
              </a:rPr>
              <a:t>D11</a:t>
            </a:r>
            <a:endParaRPr lang="de-DE" dirty="0"/>
          </a:p>
        </p:txBody>
      </p:sp>
      <p:sp>
        <p:nvSpPr>
          <p:cNvPr id="293" name="Textfeld 292">
            <a:extLst>
              <a:ext uri="{FF2B5EF4-FFF2-40B4-BE49-F238E27FC236}">
                <a16:creationId xmlns:a16="http://schemas.microsoft.com/office/drawing/2014/main" id="{053C508D-2223-41E0-AB76-98B41DAD5630}"/>
              </a:ext>
            </a:extLst>
          </p:cNvPr>
          <p:cNvSpPr txBox="1"/>
          <p:nvPr/>
        </p:nvSpPr>
        <p:spPr>
          <a:xfrm>
            <a:off x="7278322" y="5664776"/>
            <a:ext cx="6947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chemeClr val="bg2"/>
                </a:solidFill>
              </a:rPr>
              <a:t>D12</a:t>
            </a:r>
            <a:endParaRPr lang="de-DE" dirty="0"/>
          </a:p>
        </p:txBody>
      </p:sp>
      <p:sp>
        <p:nvSpPr>
          <p:cNvPr id="295" name="Textfeld 294">
            <a:extLst>
              <a:ext uri="{FF2B5EF4-FFF2-40B4-BE49-F238E27FC236}">
                <a16:creationId xmlns:a16="http://schemas.microsoft.com/office/drawing/2014/main" id="{A33BEFDD-6965-437C-BB13-10B4C2473E54}"/>
              </a:ext>
            </a:extLst>
          </p:cNvPr>
          <p:cNvSpPr txBox="1"/>
          <p:nvPr/>
        </p:nvSpPr>
        <p:spPr>
          <a:xfrm>
            <a:off x="7278254" y="5869599"/>
            <a:ext cx="5551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2"/>
                </a:solidFill>
              </a:rPr>
              <a:t>D10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4194584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RightStep">
      <a:dk1>
        <a:srgbClr val="000000"/>
      </a:dk1>
      <a:lt1>
        <a:srgbClr val="FFFFFF"/>
      </a:lt1>
      <a:dk2>
        <a:srgbClr val="3A3621"/>
      </a:dk2>
      <a:lt2>
        <a:srgbClr val="E2E5E8"/>
      </a:lt2>
      <a:accent1>
        <a:srgbClr val="E77B29"/>
      </a:accent1>
      <a:accent2>
        <a:srgbClr val="B9A014"/>
      </a:accent2>
      <a:accent3>
        <a:srgbClr val="87AD1F"/>
      </a:accent3>
      <a:accent4>
        <a:srgbClr val="49BA14"/>
      </a:accent4>
      <a:accent5>
        <a:srgbClr val="21BC31"/>
      </a:accent5>
      <a:accent6>
        <a:srgbClr val="14BA6A"/>
      </a:accent6>
      <a:hlink>
        <a:srgbClr val="3F88BF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Breitbild</PresentationFormat>
  <Paragraphs>68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Avenir Next LT Pro</vt:lpstr>
      <vt:lpstr>Avenir Next LT Pro Light</vt:lpstr>
      <vt:lpstr>Sitka Subheading</vt:lpstr>
      <vt:lpstr>PebbleVTI</vt:lpstr>
      <vt:lpstr>Das Konzept des Getriebesteuergeräts</vt:lpstr>
      <vt:lpstr>PowerPoint-Präsentation</vt:lpstr>
      <vt:lpstr>ArduinoMEGA      2560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Konzept des Getriebesteuergeräts</dc:title>
  <dc:creator>Haitham Abusenenh</dc:creator>
  <cp:lastModifiedBy>Haitham Abusenenh</cp:lastModifiedBy>
  <cp:revision>16</cp:revision>
  <dcterms:created xsi:type="dcterms:W3CDTF">2021-02-05T21:20:46Z</dcterms:created>
  <dcterms:modified xsi:type="dcterms:W3CDTF">2021-02-12T18:53:18Z</dcterms:modified>
</cp:coreProperties>
</file>