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orient="horz" pos="17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93007-9362-438E-A1C6-CCFA6EA03244}" v="71" dt="2022-07-31T09:07:09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>
        <p:scale>
          <a:sx n="75" d="100"/>
          <a:sy n="75" d="100"/>
        </p:scale>
        <p:origin x="1104" y="216"/>
      </p:cViewPr>
      <p:guideLst>
        <p:guide orient="horz" pos="3067"/>
        <p:guide pos="211"/>
        <p:guide pos="7469"/>
        <p:guide orient="horz" pos="17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ll Nenz" userId="0eb516c3af646e93" providerId="LiveId" clId="{86C93007-9362-438E-A1C6-CCFA6EA03244}"/>
    <pc:docChg chg="undo custSel delSld modSld">
      <pc:chgData name="Till Nenz" userId="0eb516c3af646e93" providerId="LiveId" clId="{86C93007-9362-438E-A1C6-CCFA6EA03244}" dt="2022-07-31T09:12:08.239" v="1060" actId="207"/>
      <pc:docMkLst>
        <pc:docMk/>
      </pc:docMkLst>
      <pc:sldChg chg="del">
        <pc:chgData name="Till Nenz" userId="0eb516c3af646e93" providerId="LiveId" clId="{86C93007-9362-438E-A1C6-CCFA6EA03244}" dt="2022-07-28T18:48:37.041" v="6" actId="2696"/>
        <pc:sldMkLst>
          <pc:docMk/>
          <pc:sldMk cId="4080406995" sldId="256"/>
        </pc:sldMkLst>
      </pc:sldChg>
      <pc:sldChg chg="addSp delSp modSp mod">
        <pc:chgData name="Till Nenz" userId="0eb516c3af646e93" providerId="LiveId" clId="{86C93007-9362-438E-A1C6-CCFA6EA03244}" dt="2022-07-31T09:12:08.239" v="1060" actId="207"/>
        <pc:sldMkLst>
          <pc:docMk/>
          <pc:sldMk cId="3175912209" sldId="257"/>
        </pc:sldMkLst>
        <pc:spChg chg="mod">
          <ac:chgData name="Till Nenz" userId="0eb516c3af646e93" providerId="LiveId" clId="{86C93007-9362-438E-A1C6-CCFA6EA03244}" dt="2022-07-28T19:44:57.887" v="7" actId="208"/>
          <ac:spMkLst>
            <pc:docMk/>
            <pc:sldMk cId="3175912209" sldId="257"/>
            <ac:spMk id="20" creationId="{6A615E27-69C6-6E8E-9D7D-911A6C667E00}"/>
          </ac:spMkLst>
        </pc:spChg>
        <pc:spChg chg="mod">
          <ac:chgData name="Till Nenz" userId="0eb516c3af646e93" providerId="LiveId" clId="{86C93007-9362-438E-A1C6-CCFA6EA03244}" dt="2022-07-28T19:44:57.887" v="7" actId="208"/>
          <ac:spMkLst>
            <pc:docMk/>
            <pc:sldMk cId="3175912209" sldId="257"/>
            <ac:spMk id="25" creationId="{F1209FD7-199F-6331-AD6D-A675634145ED}"/>
          </ac:spMkLst>
        </pc:spChg>
        <pc:spChg chg="mod">
          <ac:chgData name="Till Nenz" userId="0eb516c3af646e93" providerId="LiveId" clId="{86C93007-9362-438E-A1C6-CCFA6EA03244}" dt="2022-07-28T19:44:57.887" v="7" actId="208"/>
          <ac:spMkLst>
            <pc:docMk/>
            <pc:sldMk cId="3175912209" sldId="257"/>
            <ac:spMk id="26" creationId="{BEF4127F-A25F-CA13-7F8E-410A7AFD4CC7}"/>
          </ac:spMkLst>
        </pc:spChg>
        <pc:spChg chg="mod">
          <ac:chgData name="Till Nenz" userId="0eb516c3af646e93" providerId="LiveId" clId="{86C93007-9362-438E-A1C6-CCFA6EA03244}" dt="2022-07-28T19:44:57.887" v="7" actId="208"/>
          <ac:spMkLst>
            <pc:docMk/>
            <pc:sldMk cId="3175912209" sldId="257"/>
            <ac:spMk id="27" creationId="{3DC20CBC-4BCE-28E3-D8B3-6D41BE6CC4E5}"/>
          </ac:spMkLst>
        </pc:spChg>
        <pc:spChg chg="mod">
          <ac:chgData name="Till Nenz" userId="0eb516c3af646e93" providerId="LiveId" clId="{86C93007-9362-438E-A1C6-CCFA6EA03244}" dt="2022-07-31T08:44:19.332" v="224" actId="206"/>
          <ac:spMkLst>
            <pc:docMk/>
            <pc:sldMk cId="3175912209" sldId="257"/>
            <ac:spMk id="36" creationId="{A19B51B7-57F3-788E-C53C-D06C2EA3D851}"/>
          </ac:spMkLst>
        </pc:spChg>
        <pc:spChg chg="mod">
          <ac:chgData name="Till Nenz" userId="0eb516c3af646e93" providerId="LiveId" clId="{86C93007-9362-438E-A1C6-CCFA6EA03244}" dt="2022-07-28T19:45:37.016" v="8" actId="208"/>
          <ac:spMkLst>
            <pc:docMk/>
            <pc:sldMk cId="3175912209" sldId="257"/>
            <ac:spMk id="37" creationId="{13176B71-79E7-F87A-1833-389154384024}"/>
          </ac:spMkLst>
        </pc:spChg>
        <pc:spChg chg="mod">
          <ac:chgData name="Till Nenz" userId="0eb516c3af646e93" providerId="LiveId" clId="{86C93007-9362-438E-A1C6-CCFA6EA03244}" dt="2022-07-28T19:45:37.016" v="8" actId="208"/>
          <ac:spMkLst>
            <pc:docMk/>
            <pc:sldMk cId="3175912209" sldId="257"/>
            <ac:spMk id="38" creationId="{3846428C-01E3-8935-454C-A8EEB80E826C}"/>
          </ac:spMkLst>
        </pc:spChg>
        <pc:spChg chg="mod">
          <ac:chgData name="Till Nenz" userId="0eb516c3af646e93" providerId="LiveId" clId="{86C93007-9362-438E-A1C6-CCFA6EA03244}" dt="2022-07-28T19:45:37.016" v="8" actId="208"/>
          <ac:spMkLst>
            <pc:docMk/>
            <pc:sldMk cId="3175912209" sldId="257"/>
            <ac:spMk id="39" creationId="{82C533EB-DE37-B971-D4FA-C7844BBBB24F}"/>
          </ac:spMkLst>
        </pc:spChg>
        <pc:spChg chg="mod">
          <ac:chgData name="Till Nenz" userId="0eb516c3af646e93" providerId="LiveId" clId="{86C93007-9362-438E-A1C6-CCFA6EA03244}" dt="2022-07-28T19:45:37.016" v="8" actId="208"/>
          <ac:spMkLst>
            <pc:docMk/>
            <pc:sldMk cId="3175912209" sldId="257"/>
            <ac:spMk id="40" creationId="{0C648869-767C-36D2-A02D-A8A9F84D9CB7}"/>
          </ac:spMkLst>
        </pc:spChg>
        <pc:spChg chg="add mod">
          <ac:chgData name="Till Nenz" userId="0eb516c3af646e93" providerId="LiveId" clId="{86C93007-9362-438E-A1C6-CCFA6EA03244}" dt="2022-07-31T08:43:38.374" v="220" actId="206"/>
          <ac:spMkLst>
            <pc:docMk/>
            <pc:sldMk cId="3175912209" sldId="257"/>
            <ac:spMk id="41" creationId="{8A8878FD-71C2-CADC-423D-B8CC12B0F9AB}"/>
          </ac:spMkLst>
        </pc:spChg>
        <pc:spChg chg="add mod">
          <ac:chgData name="Till Nenz" userId="0eb516c3af646e93" providerId="LiveId" clId="{86C93007-9362-438E-A1C6-CCFA6EA03244}" dt="2022-07-28T19:45:56.044" v="9" actId="208"/>
          <ac:spMkLst>
            <pc:docMk/>
            <pc:sldMk cId="3175912209" sldId="257"/>
            <ac:spMk id="42" creationId="{7A0BAAD0-DE97-906C-9C75-D89319D1078B}"/>
          </ac:spMkLst>
        </pc:spChg>
        <pc:spChg chg="add mod">
          <ac:chgData name="Till Nenz" userId="0eb516c3af646e93" providerId="LiveId" clId="{86C93007-9362-438E-A1C6-CCFA6EA03244}" dt="2022-07-28T19:45:56.044" v="9" actId="208"/>
          <ac:spMkLst>
            <pc:docMk/>
            <pc:sldMk cId="3175912209" sldId="257"/>
            <ac:spMk id="43" creationId="{C7148F45-58C1-5EA4-CE75-56CF9EA8C46D}"/>
          </ac:spMkLst>
        </pc:spChg>
        <pc:spChg chg="add mod">
          <ac:chgData name="Till Nenz" userId="0eb516c3af646e93" providerId="LiveId" clId="{86C93007-9362-438E-A1C6-CCFA6EA03244}" dt="2022-07-28T19:45:56.044" v="9" actId="208"/>
          <ac:spMkLst>
            <pc:docMk/>
            <pc:sldMk cId="3175912209" sldId="257"/>
            <ac:spMk id="44" creationId="{FC2E929F-5019-8395-03F5-41BD449678C7}"/>
          </ac:spMkLst>
        </pc:spChg>
        <pc:spChg chg="add mod">
          <ac:chgData name="Till Nenz" userId="0eb516c3af646e93" providerId="LiveId" clId="{86C93007-9362-438E-A1C6-CCFA6EA03244}" dt="2022-07-31T08:42:13.617" v="200" actId="206"/>
          <ac:spMkLst>
            <pc:docMk/>
            <pc:sldMk cId="3175912209" sldId="257"/>
            <ac:spMk id="45" creationId="{DD3E287A-04C4-5EB0-17E7-BB85F08F3C12}"/>
          </ac:spMkLst>
        </pc:spChg>
        <pc:spChg chg="add mod">
          <ac:chgData name="Till Nenz" userId="0eb516c3af646e93" providerId="LiveId" clId="{86C93007-9362-438E-A1C6-CCFA6EA03244}" dt="2022-07-31T08:44:44.922" v="227" actId="1076"/>
          <ac:spMkLst>
            <pc:docMk/>
            <pc:sldMk cId="3175912209" sldId="257"/>
            <ac:spMk id="46" creationId="{5A48659C-0444-40E4-D78B-FEB8448CB733}"/>
          </ac:spMkLst>
        </pc:spChg>
        <pc:spChg chg="add del">
          <ac:chgData name="Till Nenz" userId="0eb516c3af646e93" providerId="LiveId" clId="{86C93007-9362-438E-A1C6-CCFA6EA03244}" dt="2022-07-28T20:40:02.580" v="104" actId="478"/>
          <ac:spMkLst>
            <pc:docMk/>
            <pc:sldMk cId="3175912209" sldId="257"/>
            <ac:spMk id="58" creationId="{A4F2BE7A-34A7-8F31-CD4A-836E005D1701}"/>
          </ac:spMkLst>
        </pc:spChg>
        <pc:spChg chg="add mod">
          <ac:chgData name="Till Nenz" userId="0eb516c3af646e93" providerId="LiveId" clId="{86C93007-9362-438E-A1C6-CCFA6EA03244}" dt="2022-07-31T09:06:24.629" v="1002" actId="1076"/>
          <ac:spMkLst>
            <pc:docMk/>
            <pc:sldMk cId="3175912209" sldId="257"/>
            <ac:spMk id="198" creationId="{B6AD3610-077B-ADA0-0B8B-6CE9B6B06F9B}"/>
          </ac:spMkLst>
        </pc:spChg>
        <pc:spChg chg="add mod">
          <ac:chgData name="Till Nenz" userId="0eb516c3af646e93" providerId="LiveId" clId="{86C93007-9362-438E-A1C6-CCFA6EA03244}" dt="2022-07-31T09:08:23.671" v="1024" actId="207"/>
          <ac:spMkLst>
            <pc:docMk/>
            <pc:sldMk cId="3175912209" sldId="257"/>
            <ac:spMk id="199" creationId="{9EEA17B3-3AB3-6058-FDB8-6ED7D36288C3}"/>
          </ac:spMkLst>
        </pc:spChg>
        <pc:spChg chg="add mod">
          <ac:chgData name="Till Nenz" userId="0eb516c3af646e93" providerId="LiveId" clId="{86C93007-9362-438E-A1C6-CCFA6EA03244}" dt="2022-07-31T09:08:26.926" v="1025" actId="207"/>
          <ac:spMkLst>
            <pc:docMk/>
            <pc:sldMk cId="3175912209" sldId="257"/>
            <ac:spMk id="200" creationId="{DD449C42-626B-34A9-E19D-4D1FFE01158D}"/>
          </ac:spMkLst>
        </pc:spChg>
        <pc:spChg chg="add mod">
          <ac:chgData name="Till Nenz" userId="0eb516c3af646e93" providerId="LiveId" clId="{86C93007-9362-438E-A1C6-CCFA6EA03244}" dt="2022-07-31T09:07:31.715" v="1016" actId="20577"/>
          <ac:spMkLst>
            <pc:docMk/>
            <pc:sldMk cId="3175912209" sldId="257"/>
            <ac:spMk id="201" creationId="{F6739435-9E96-B102-51BB-1F58ECFAC910}"/>
          </ac:spMkLst>
        </pc:spChg>
        <pc:spChg chg="add mod">
          <ac:chgData name="Till Nenz" userId="0eb516c3af646e93" providerId="LiveId" clId="{86C93007-9362-438E-A1C6-CCFA6EA03244}" dt="2022-07-31T09:08:31.844" v="1026" actId="207"/>
          <ac:spMkLst>
            <pc:docMk/>
            <pc:sldMk cId="3175912209" sldId="257"/>
            <ac:spMk id="202" creationId="{1892DE9A-BD16-DD16-35FC-1396C594D61D}"/>
          </ac:spMkLst>
        </pc:spChg>
        <pc:spChg chg="add mod">
          <ac:chgData name="Till Nenz" userId="0eb516c3af646e93" providerId="LiveId" clId="{86C93007-9362-438E-A1C6-CCFA6EA03244}" dt="2022-07-31T09:08:35.235" v="1027" actId="207"/>
          <ac:spMkLst>
            <pc:docMk/>
            <pc:sldMk cId="3175912209" sldId="257"/>
            <ac:spMk id="203" creationId="{79E7E8AF-71D7-6249-9174-EB6822495657}"/>
          </ac:spMkLst>
        </pc:spChg>
        <pc:graphicFrameChg chg="add mod modGraphic">
          <ac:chgData name="Till Nenz" userId="0eb516c3af646e93" providerId="LiveId" clId="{86C93007-9362-438E-A1C6-CCFA6EA03244}" dt="2022-07-31T09:12:08.239" v="1060" actId="207"/>
          <ac:graphicFrameMkLst>
            <pc:docMk/>
            <pc:sldMk cId="3175912209" sldId="257"/>
            <ac:graphicFrameMk id="206" creationId="{F4F2956C-66E7-AB0F-04C2-D1D691D1DB4A}"/>
          </ac:graphicFrameMkLst>
        </pc:graphicFrameChg>
        <pc:cxnChg chg="add mod">
          <ac:chgData name="Till Nenz" userId="0eb516c3af646e93" providerId="LiveId" clId="{86C93007-9362-438E-A1C6-CCFA6EA03244}" dt="2022-07-31T08:34:49.426" v="129" actId="14100"/>
          <ac:cxnSpMkLst>
            <pc:docMk/>
            <pc:sldMk cId="3175912209" sldId="257"/>
            <ac:cxnSpMk id="3" creationId="{678C0636-5C7B-FD2E-0017-BAD6379063E1}"/>
          </ac:cxnSpMkLst>
        </pc:cxnChg>
        <pc:cxnChg chg="add del mod">
          <ac:chgData name="Till Nenz" userId="0eb516c3af646e93" providerId="LiveId" clId="{86C93007-9362-438E-A1C6-CCFA6EA03244}" dt="2022-07-31T07:30:19.813" v="121" actId="478"/>
          <ac:cxnSpMkLst>
            <pc:docMk/>
            <pc:sldMk cId="3175912209" sldId="257"/>
            <ac:cxnSpMk id="8" creationId="{5B8C8D58-33D9-0E03-7697-941D3FEBC082}"/>
          </ac:cxnSpMkLst>
        </pc:cxnChg>
        <pc:cxnChg chg="add mod">
          <ac:chgData name="Till Nenz" userId="0eb516c3af646e93" providerId="LiveId" clId="{86C93007-9362-438E-A1C6-CCFA6EA03244}" dt="2022-07-31T07:31:02.827" v="128" actId="1076"/>
          <ac:cxnSpMkLst>
            <pc:docMk/>
            <pc:sldMk cId="3175912209" sldId="257"/>
            <ac:cxnSpMk id="21" creationId="{6408BE55-919A-D4A0-2528-8FC93F4A1529}"/>
          </ac:cxnSpMkLst>
        </pc:cxnChg>
        <pc:cxnChg chg="add mod">
          <ac:chgData name="Till Nenz" userId="0eb516c3af646e93" providerId="LiveId" clId="{86C93007-9362-438E-A1C6-CCFA6EA03244}" dt="2022-07-31T08:35:21.751" v="133" actId="14100"/>
          <ac:cxnSpMkLst>
            <pc:docMk/>
            <pc:sldMk cId="3175912209" sldId="257"/>
            <ac:cxnSpMk id="30" creationId="{B029853D-7A97-CEAE-2EB7-873951CAFA4D}"/>
          </ac:cxnSpMkLst>
        </pc:cxnChg>
        <pc:cxnChg chg="add del mod">
          <ac:chgData name="Till Nenz" userId="0eb516c3af646e93" providerId="LiveId" clId="{86C93007-9362-438E-A1C6-CCFA6EA03244}" dt="2022-07-31T08:58:19.290" v="844" actId="478"/>
          <ac:cxnSpMkLst>
            <pc:docMk/>
            <pc:sldMk cId="3175912209" sldId="257"/>
            <ac:cxnSpMk id="32" creationId="{066987E4-9A16-EAF4-AB35-62AE45700240}"/>
          </ac:cxnSpMkLst>
        </pc:cxnChg>
        <pc:cxnChg chg="add del mod">
          <ac:chgData name="Till Nenz" userId="0eb516c3af646e93" providerId="LiveId" clId="{86C93007-9362-438E-A1C6-CCFA6EA03244}" dt="2022-07-31T08:59:36.073" v="863" actId="478"/>
          <ac:cxnSpMkLst>
            <pc:docMk/>
            <pc:sldMk cId="3175912209" sldId="257"/>
            <ac:cxnSpMk id="34" creationId="{7A37BF89-949A-7020-AFEE-5793B58514D1}"/>
          </ac:cxnSpMkLst>
        </pc:cxnChg>
        <pc:cxnChg chg="add del mod ord">
          <ac:chgData name="Till Nenz" userId="0eb516c3af646e93" providerId="LiveId" clId="{86C93007-9362-438E-A1C6-CCFA6EA03244}" dt="2022-07-31T08:59:00.029" v="853" actId="478"/>
          <ac:cxnSpMkLst>
            <pc:docMk/>
            <pc:sldMk cId="3175912209" sldId="257"/>
            <ac:cxnSpMk id="35" creationId="{1EA9E5BB-191B-D7BF-7920-385DDD98D380}"/>
          </ac:cxnSpMkLst>
        </pc:cxnChg>
        <pc:cxnChg chg="add del mod">
          <ac:chgData name="Till Nenz" userId="0eb516c3af646e93" providerId="LiveId" clId="{86C93007-9362-438E-A1C6-CCFA6EA03244}" dt="2022-07-31T08:55:24.909" v="815" actId="478"/>
          <ac:cxnSpMkLst>
            <pc:docMk/>
            <pc:sldMk cId="3175912209" sldId="257"/>
            <ac:cxnSpMk id="47" creationId="{EC89B16A-DACE-9DE3-D538-EEAD34204F4C}"/>
          </ac:cxnSpMkLst>
        </pc:cxnChg>
        <pc:cxnChg chg="add del mod">
          <ac:chgData name="Till Nenz" userId="0eb516c3af646e93" providerId="LiveId" clId="{86C93007-9362-438E-A1C6-CCFA6EA03244}" dt="2022-07-28T20:58:39.144" v="105" actId="478"/>
          <ac:cxnSpMkLst>
            <pc:docMk/>
            <pc:sldMk cId="3175912209" sldId="257"/>
            <ac:cxnSpMk id="48" creationId="{48DDE86F-2C9D-14F1-A978-4A48E37BAB8D}"/>
          </ac:cxnSpMkLst>
        </pc:cxnChg>
        <pc:cxnChg chg="add del mod">
          <ac:chgData name="Till Nenz" userId="0eb516c3af646e93" providerId="LiveId" clId="{86C93007-9362-438E-A1C6-CCFA6EA03244}" dt="2022-07-31T08:55:24.909" v="815" actId="478"/>
          <ac:cxnSpMkLst>
            <pc:docMk/>
            <pc:sldMk cId="3175912209" sldId="257"/>
            <ac:cxnSpMk id="48" creationId="{6B0BF133-C5B6-76AF-630A-D6CA03E5B0F5}"/>
          </ac:cxnSpMkLst>
        </pc:cxnChg>
        <pc:cxnChg chg="add mod">
          <ac:chgData name="Till Nenz" userId="0eb516c3af646e93" providerId="LiveId" clId="{86C93007-9362-438E-A1C6-CCFA6EA03244}" dt="2022-07-31T09:09:00.539" v="1028" actId="1076"/>
          <ac:cxnSpMkLst>
            <pc:docMk/>
            <pc:sldMk cId="3175912209" sldId="257"/>
            <ac:cxnSpMk id="49" creationId="{2884E136-DADD-3BF6-542B-E8F8B4D6ED84}"/>
          </ac:cxnSpMkLst>
        </pc:cxnChg>
        <pc:cxnChg chg="add del mod">
          <ac:chgData name="Till Nenz" userId="0eb516c3af646e93" providerId="LiveId" clId="{86C93007-9362-438E-A1C6-CCFA6EA03244}" dt="2022-07-31T08:57:14.763" v="833" actId="478"/>
          <ac:cxnSpMkLst>
            <pc:docMk/>
            <pc:sldMk cId="3175912209" sldId="257"/>
            <ac:cxnSpMk id="50" creationId="{33C3E42F-CAAA-5FDA-C877-1404355CAF63}"/>
          </ac:cxnSpMkLst>
        </pc:cxnChg>
        <pc:cxnChg chg="add mod">
          <ac:chgData name="Till Nenz" userId="0eb516c3af646e93" providerId="LiveId" clId="{86C93007-9362-438E-A1C6-CCFA6EA03244}" dt="2022-07-31T08:38:45.558" v="173" actId="14100"/>
          <ac:cxnSpMkLst>
            <pc:docMk/>
            <pc:sldMk cId="3175912209" sldId="257"/>
            <ac:cxnSpMk id="51" creationId="{C2DDF859-1A55-1B7F-07FD-F87FDC057465}"/>
          </ac:cxnSpMkLst>
        </pc:cxnChg>
        <pc:cxnChg chg="add del mod">
          <ac:chgData name="Till Nenz" userId="0eb516c3af646e93" providerId="LiveId" clId="{86C93007-9362-438E-A1C6-CCFA6EA03244}" dt="2022-07-31T08:38:22.059" v="168" actId="478"/>
          <ac:cxnSpMkLst>
            <pc:docMk/>
            <pc:sldMk cId="3175912209" sldId="257"/>
            <ac:cxnSpMk id="52" creationId="{7DC522A9-95BF-A232-8711-688469037416}"/>
          </ac:cxnSpMkLst>
        </pc:cxnChg>
        <pc:cxnChg chg="add del mod">
          <ac:chgData name="Till Nenz" userId="0eb516c3af646e93" providerId="LiveId" clId="{86C93007-9362-438E-A1C6-CCFA6EA03244}" dt="2022-07-31T08:57:12.777" v="832" actId="478"/>
          <ac:cxnSpMkLst>
            <pc:docMk/>
            <pc:sldMk cId="3175912209" sldId="257"/>
            <ac:cxnSpMk id="53" creationId="{09BEF8E4-D835-E61E-16FC-860371265C76}"/>
          </ac:cxnSpMkLst>
        </pc:cxnChg>
        <pc:cxnChg chg="add del mod">
          <ac:chgData name="Till Nenz" userId="0eb516c3af646e93" providerId="LiveId" clId="{86C93007-9362-438E-A1C6-CCFA6EA03244}" dt="2022-07-31T08:59:55.129" v="868" actId="478"/>
          <ac:cxnSpMkLst>
            <pc:docMk/>
            <pc:sldMk cId="3175912209" sldId="257"/>
            <ac:cxnSpMk id="57" creationId="{4B76DB36-8E86-8559-623E-148BC6D3BD52}"/>
          </ac:cxnSpMkLst>
        </pc:cxnChg>
        <pc:cxnChg chg="add mod">
          <ac:chgData name="Till Nenz" userId="0eb516c3af646e93" providerId="LiveId" clId="{86C93007-9362-438E-A1C6-CCFA6EA03244}" dt="2022-07-31T08:44:25.400" v="225" actId="14100"/>
          <ac:cxnSpMkLst>
            <pc:docMk/>
            <pc:sldMk cId="3175912209" sldId="257"/>
            <ac:cxnSpMk id="59" creationId="{F7C8ACB7-E7F8-BDC0-E041-C071D112CFF1}"/>
          </ac:cxnSpMkLst>
        </pc:cxnChg>
        <pc:cxnChg chg="add mod">
          <ac:chgData name="Till Nenz" userId="0eb516c3af646e93" providerId="LiveId" clId="{86C93007-9362-438E-A1C6-CCFA6EA03244}" dt="2022-07-31T08:40:54.769" v="189" actId="208"/>
          <ac:cxnSpMkLst>
            <pc:docMk/>
            <pc:sldMk cId="3175912209" sldId="257"/>
            <ac:cxnSpMk id="62" creationId="{3D17622F-A413-CEE9-706C-CBBFCEB51EE0}"/>
          </ac:cxnSpMkLst>
        </pc:cxnChg>
        <pc:cxnChg chg="add mod">
          <ac:chgData name="Till Nenz" userId="0eb516c3af646e93" providerId="LiveId" clId="{86C93007-9362-438E-A1C6-CCFA6EA03244}" dt="2022-07-31T08:42:26.352" v="203" actId="14100"/>
          <ac:cxnSpMkLst>
            <pc:docMk/>
            <pc:sldMk cId="3175912209" sldId="257"/>
            <ac:cxnSpMk id="65" creationId="{ACA56BA7-2EB2-EDDE-2667-40E5B6848445}"/>
          </ac:cxnSpMkLst>
        </pc:cxnChg>
        <pc:cxnChg chg="add mod">
          <ac:chgData name="Till Nenz" userId="0eb516c3af646e93" providerId="LiveId" clId="{86C93007-9362-438E-A1C6-CCFA6EA03244}" dt="2022-07-31T08:43:09.267" v="211" actId="14100"/>
          <ac:cxnSpMkLst>
            <pc:docMk/>
            <pc:sldMk cId="3175912209" sldId="257"/>
            <ac:cxnSpMk id="67" creationId="{EAB693AE-167D-26B3-9527-5EB32C84F40C}"/>
          </ac:cxnSpMkLst>
        </pc:cxnChg>
        <pc:cxnChg chg="add mod">
          <ac:chgData name="Till Nenz" userId="0eb516c3af646e93" providerId="LiveId" clId="{86C93007-9362-438E-A1C6-CCFA6EA03244}" dt="2022-07-31T08:42:34.834" v="206" actId="14100"/>
          <ac:cxnSpMkLst>
            <pc:docMk/>
            <pc:sldMk cId="3175912209" sldId="257"/>
            <ac:cxnSpMk id="70" creationId="{52199B6D-C8D4-BE32-2604-7ACB4384B695}"/>
          </ac:cxnSpMkLst>
        </pc:cxnChg>
        <pc:cxnChg chg="add mod">
          <ac:chgData name="Till Nenz" userId="0eb516c3af646e93" providerId="LiveId" clId="{86C93007-9362-438E-A1C6-CCFA6EA03244}" dt="2022-07-31T08:44:28.534" v="226" actId="14100"/>
          <ac:cxnSpMkLst>
            <pc:docMk/>
            <pc:sldMk cId="3175912209" sldId="257"/>
            <ac:cxnSpMk id="74" creationId="{9BEC3E64-E11E-DF1C-B1F6-7E414E45A769}"/>
          </ac:cxnSpMkLst>
        </pc:cxnChg>
        <pc:cxnChg chg="add del mod">
          <ac:chgData name="Till Nenz" userId="0eb516c3af646e93" providerId="LiveId" clId="{86C93007-9362-438E-A1C6-CCFA6EA03244}" dt="2022-07-31T08:59:54.048" v="867" actId="478"/>
          <ac:cxnSpMkLst>
            <pc:docMk/>
            <pc:sldMk cId="3175912209" sldId="257"/>
            <ac:cxnSpMk id="83" creationId="{8D740BA6-8E56-9510-69D1-C3A9FF65DF2E}"/>
          </ac:cxnSpMkLst>
        </pc:cxnChg>
        <pc:cxnChg chg="add del mod">
          <ac:chgData name="Till Nenz" userId="0eb516c3af646e93" providerId="LiveId" clId="{86C93007-9362-438E-A1C6-CCFA6EA03244}" dt="2022-07-31T09:01:00.111" v="880" actId="478"/>
          <ac:cxnSpMkLst>
            <pc:docMk/>
            <pc:sldMk cId="3175912209" sldId="257"/>
            <ac:cxnSpMk id="86" creationId="{2D020F4B-1EA3-481B-D890-4BD2AFF6AEEB}"/>
          </ac:cxnSpMkLst>
        </pc:cxnChg>
        <pc:cxnChg chg="add del mod">
          <ac:chgData name="Till Nenz" userId="0eb516c3af646e93" providerId="LiveId" clId="{86C93007-9362-438E-A1C6-CCFA6EA03244}" dt="2022-07-31T09:01:00.975" v="881" actId="478"/>
          <ac:cxnSpMkLst>
            <pc:docMk/>
            <pc:sldMk cId="3175912209" sldId="257"/>
            <ac:cxnSpMk id="87" creationId="{FAAFD63D-9C0B-1128-C220-507D15817EA7}"/>
          </ac:cxnSpMkLst>
        </pc:cxnChg>
        <pc:cxnChg chg="add mod">
          <ac:chgData name="Till Nenz" userId="0eb516c3af646e93" providerId="LiveId" clId="{86C93007-9362-438E-A1C6-CCFA6EA03244}" dt="2022-07-31T08:53:41.935" v="801" actId="692"/>
          <ac:cxnSpMkLst>
            <pc:docMk/>
            <pc:sldMk cId="3175912209" sldId="257"/>
            <ac:cxnSpMk id="93" creationId="{E196563F-3C91-F463-F0BA-0E51FA2CE355}"/>
          </ac:cxnSpMkLst>
        </pc:cxnChg>
        <pc:cxnChg chg="add mod">
          <ac:chgData name="Till Nenz" userId="0eb516c3af646e93" providerId="LiveId" clId="{86C93007-9362-438E-A1C6-CCFA6EA03244}" dt="2022-07-31T08:46:45.266" v="252" actId="208"/>
          <ac:cxnSpMkLst>
            <pc:docMk/>
            <pc:sldMk cId="3175912209" sldId="257"/>
            <ac:cxnSpMk id="96" creationId="{9CD0900E-206E-C4CF-BA77-40378F74C9B2}"/>
          </ac:cxnSpMkLst>
        </pc:cxnChg>
        <pc:cxnChg chg="add del mod">
          <ac:chgData name="Till Nenz" userId="0eb516c3af646e93" providerId="LiveId" clId="{86C93007-9362-438E-A1C6-CCFA6EA03244}" dt="2022-07-31T08:53:03.478" v="793" actId="478"/>
          <ac:cxnSpMkLst>
            <pc:docMk/>
            <pc:sldMk cId="3175912209" sldId="257"/>
            <ac:cxnSpMk id="97" creationId="{F226A2F6-9275-0E89-F648-7A192E3DE6D8}"/>
          </ac:cxnSpMkLst>
        </pc:cxnChg>
        <pc:cxnChg chg="add del mod">
          <ac:chgData name="Till Nenz" userId="0eb516c3af646e93" providerId="LiveId" clId="{86C93007-9362-438E-A1C6-CCFA6EA03244}" dt="2022-07-31T08:54:08.046" v="804" actId="478"/>
          <ac:cxnSpMkLst>
            <pc:docMk/>
            <pc:sldMk cId="3175912209" sldId="257"/>
            <ac:cxnSpMk id="100" creationId="{C2E6911D-92E2-777B-271E-B87E0B87301E}"/>
          </ac:cxnSpMkLst>
        </pc:cxnChg>
        <pc:cxnChg chg="add del mod">
          <ac:chgData name="Till Nenz" userId="0eb516c3af646e93" providerId="LiveId" clId="{86C93007-9362-438E-A1C6-CCFA6EA03244}" dt="2022-07-31T08:54:08.046" v="804" actId="478"/>
          <ac:cxnSpMkLst>
            <pc:docMk/>
            <pc:sldMk cId="3175912209" sldId="257"/>
            <ac:cxnSpMk id="101" creationId="{4520C251-71F1-3C3B-44AE-2552BDC0D6EB}"/>
          </ac:cxnSpMkLst>
        </pc:cxnChg>
        <pc:cxnChg chg="add mod">
          <ac:chgData name="Till Nenz" userId="0eb516c3af646e93" providerId="LiveId" clId="{86C93007-9362-438E-A1C6-CCFA6EA03244}" dt="2022-07-31T09:03:33.582" v="912" actId="1076"/>
          <ac:cxnSpMkLst>
            <pc:docMk/>
            <pc:sldMk cId="3175912209" sldId="257"/>
            <ac:cxnSpMk id="102" creationId="{2F8326A3-F1E0-2FA5-EE07-5F9B8A725B2E}"/>
          </ac:cxnSpMkLst>
        </pc:cxnChg>
        <pc:cxnChg chg="add del mod">
          <ac:chgData name="Till Nenz" userId="0eb516c3af646e93" providerId="LiveId" clId="{86C93007-9362-438E-A1C6-CCFA6EA03244}" dt="2022-07-31T08:56:27.991" v="823" actId="478"/>
          <ac:cxnSpMkLst>
            <pc:docMk/>
            <pc:sldMk cId="3175912209" sldId="257"/>
            <ac:cxnSpMk id="115" creationId="{38FC66CC-F719-061D-DEC1-963949BB9689}"/>
          </ac:cxnSpMkLst>
        </pc:cxnChg>
        <pc:cxnChg chg="add mod">
          <ac:chgData name="Till Nenz" userId="0eb516c3af646e93" providerId="LiveId" clId="{86C93007-9362-438E-A1C6-CCFA6EA03244}" dt="2022-07-31T08:56:55.645" v="831" actId="14100"/>
          <ac:cxnSpMkLst>
            <pc:docMk/>
            <pc:sldMk cId="3175912209" sldId="257"/>
            <ac:cxnSpMk id="117" creationId="{C147BA13-AE7D-5284-6E39-F9166D230DDF}"/>
          </ac:cxnSpMkLst>
        </pc:cxnChg>
        <pc:cxnChg chg="add del mod">
          <ac:chgData name="Till Nenz" userId="0eb516c3af646e93" providerId="LiveId" clId="{86C93007-9362-438E-A1C6-CCFA6EA03244}" dt="2022-07-31T08:56:28.697" v="824" actId="478"/>
          <ac:cxnSpMkLst>
            <pc:docMk/>
            <pc:sldMk cId="3175912209" sldId="257"/>
            <ac:cxnSpMk id="118" creationId="{ADF44827-68DD-C29E-3286-C77341DC5D41}"/>
          </ac:cxnSpMkLst>
        </pc:cxnChg>
        <pc:cxnChg chg="add mod">
          <ac:chgData name="Till Nenz" userId="0eb516c3af646e93" providerId="LiveId" clId="{86C93007-9362-438E-A1C6-CCFA6EA03244}" dt="2022-07-31T08:54:00.204" v="803" actId="1076"/>
          <ac:cxnSpMkLst>
            <pc:docMk/>
            <pc:sldMk cId="3175912209" sldId="257"/>
            <ac:cxnSpMk id="121" creationId="{56069566-11EE-8CB9-0BE2-7A568704B302}"/>
          </ac:cxnSpMkLst>
        </pc:cxnChg>
        <pc:cxnChg chg="add mod">
          <ac:chgData name="Till Nenz" userId="0eb516c3af646e93" providerId="LiveId" clId="{86C93007-9362-438E-A1C6-CCFA6EA03244}" dt="2022-07-31T09:03:36.237" v="913" actId="14100"/>
          <ac:cxnSpMkLst>
            <pc:docMk/>
            <pc:sldMk cId="3175912209" sldId="257"/>
            <ac:cxnSpMk id="122" creationId="{96776C41-5093-6020-4236-DFEBB976BC5F}"/>
          </ac:cxnSpMkLst>
        </pc:cxnChg>
        <pc:cxnChg chg="add mod">
          <ac:chgData name="Till Nenz" userId="0eb516c3af646e93" providerId="LiveId" clId="{86C93007-9362-438E-A1C6-CCFA6EA03244}" dt="2022-07-31T09:03:53.420" v="915" actId="14100"/>
          <ac:cxnSpMkLst>
            <pc:docMk/>
            <pc:sldMk cId="3175912209" sldId="257"/>
            <ac:cxnSpMk id="123" creationId="{0B5A1076-C6E0-6506-4BB3-E28AACC2650B}"/>
          </ac:cxnSpMkLst>
        </pc:cxnChg>
        <pc:cxnChg chg="add mod">
          <ac:chgData name="Till Nenz" userId="0eb516c3af646e93" providerId="LiveId" clId="{86C93007-9362-438E-A1C6-CCFA6EA03244}" dt="2022-07-31T09:09:05.843" v="1029" actId="14100"/>
          <ac:cxnSpMkLst>
            <pc:docMk/>
            <pc:sldMk cId="3175912209" sldId="257"/>
            <ac:cxnSpMk id="127" creationId="{86742E59-106B-16E5-1DAD-2CD914CE06F8}"/>
          </ac:cxnSpMkLst>
        </pc:cxnChg>
        <pc:cxnChg chg="add mod">
          <ac:chgData name="Till Nenz" userId="0eb516c3af646e93" providerId="LiveId" clId="{86C93007-9362-438E-A1C6-CCFA6EA03244}" dt="2022-07-31T09:09:11.293" v="1030" actId="14100"/>
          <ac:cxnSpMkLst>
            <pc:docMk/>
            <pc:sldMk cId="3175912209" sldId="257"/>
            <ac:cxnSpMk id="128" creationId="{B9237253-BCBC-B1C3-CB6A-C8505E0E6A25}"/>
          </ac:cxnSpMkLst>
        </pc:cxnChg>
        <pc:cxnChg chg="add mod">
          <ac:chgData name="Till Nenz" userId="0eb516c3af646e93" providerId="LiveId" clId="{86C93007-9362-438E-A1C6-CCFA6EA03244}" dt="2022-07-31T08:56:53.230" v="830" actId="14100"/>
          <ac:cxnSpMkLst>
            <pc:docMk/>
            <pc:sldMk cId="3175912209" sldId="257"/>
            <ac:cxnSpMk id="134" creationId="{BEB6DBA6-1707-E153-CFF0-3EE731F1BF3B}"/>
          </ac:cxnSpMkLst>
        </pc:cxnChg>
        <pc:cxnChg chg="add mod">
          <ac:chgData name="Till Nenz" userId="0eb516c3af646e93" providerId="LiveId" clId="{86C93007-9362-438E-A1C6-CCFA6EA03244}" dt="2022-07-31T08:56:47.942" v="829" actId="14100"/>
          <ac:cxnSpMkLst>
            <pc:docMk/>
            <pc:sldMk cId="3175912209" sldId="257"/>
            <ac:cxnSpMk id="135" creationId="{C833E98C-DD78-93F3-8212-AA8589F3820D}"/>
          </ac:cxnSpMkLst>
        </pc:cxnChg>
        <pc:cxnChg chg="add mod">
          <ac:chgData name="Till Nenz" userId="0eb516c3af646e93" providerId="LiveId" clId="{86C93007-9362-438E-A1C6-CCFA6EA03244}" dt="2022-07-31T08:58:03.834" v="843" actId="692"/>
          <ac:cxnSpMkLst>
            <pc:docMk/>
            <pc:sldMk cId="3175912209" sldId="257"/>
            <ac:cxnSpMk id="142" creationId="{C797467E-3085-6532-0615-839F8859714D}"/>
          </ac:cxnSpMkLst>
        </pc:cxnChg>
        <pc:cxnChg chg="add mod">
          <ac:chgData name="Till Nenz" userId="0eb516c3af646e93" providerId="LiveId" clId="{86C93007-9362-438E-A1C6-CCFA6EA03244}" dt="2022-07-31T08:58:00.251" v="842" actId="692"/>
          <ac:cxnSpMkLst>
            <pc:docMk/>
            <pc:sldMk cId="3175912209" sldId="257"/>
            <ac:cxnSpMk id="145" creationId="{FF76F905-9B91-EAE1-8F63-B1D0767C6527}"/>
          </ac:cxnSpMkLst>
        </pc:cxnChg>
        <pc:cxnChg chg="add mod">
          <ac:chgData name="Till Nenz" userId="0eb516c3af646e93" providerId="LiveId" clId="{86C93007-9362-438E-A1C6-CCFA6EA03244}" dt="2022-07-31T08:58:35.074" v="849" actId="692"/>
          <ac:cxnSpMkLst>
            <pc:docMk/>
            <pc:sldMk cId="3175912209" sldId="257"/>
            <ac:cxnSpMk id="148" creationId="{9A217168-E159-7DCD-7DBC-0F5DF0894FE5}"/>
          </ac:cxnSpMkLst>
        </pc:cxnChg>
        <pc:cxnChg chg="add del mod">
          <ac:chgData name="Till Nenz" userId="0eb516c3af646e93" providerId="LiveId" clId="{86C93007-9362-438E-A1C6-CCFA6EA03244}" dt="2022-07-31T08:59:04.331" v="855" actId="478"/>
          <ac:cxnSpMkLst>
            <pc:docMk/>
            <pc:sldMk cId="3175912209" sldId="257"/>
            <ac:cxnSpMk id="151" creationId="{FD48A356-BFDB-9122-4252-0C9A8AB2BDE7}"/>
          </ac:cxnSpMkLst>
        </pc:cxnChg>
        <pc:cxnChg chg="add mod">
          <ac:chgData name="Till Nenz" userId="0eb516c3af646e93" providerId="LiveId" clId="{86C93007-9362-438E-A1C6-CCFA6EA03244}" dt="2022-07-31T08:59:33.431" v="862" actId="14100"/>
          <ac:cxnSpMkLst>
            <pc:docMk/>
            <pc:sldMk cId="3175912209" sldId="257"/>
            <ac:cxnSpMk id="152" creationId="{6FAB708C-75FB-B1E3-71F2-FBE7998BFFD0}"/>
          </ac:cxnSpMkLst>
        </pc:cxnChg>
        <pc:cxnChg chg="add mod">
          <ac:chgData name="Till Nenz" userId="0eb516c3af646e93" providerId="LiveId" clId="{86C93007-9362-438E-A1C6-CCFA6EA03244}" dt="2022-07-31T08:59:48.333" v="866" actId="14100"/>
          <ac:cxnSpMkLst>
            <pc:docMk/>
            <pc:sldMk cId="3175912209" sldId="257"/>
            <ac:cxnSpMk id="156" creationId="{A3225E44-81E7-82CD-6B83-E07AEF036FCA}"/>
          </ac:cxnSpMkLst>
        </pc:cxnChg>
        <pc:cxnChg chg="add mod">
          <ac:chgData name="Till Nenz" userId="0eb516c3af646e93" providerId="LiveId" clId="{86C93007-9362-438E-A1C6-CCFA6EA03244}" dt="2022-07-31T09:00:34.872" v="875" actId="692"/>
          <ac:cxnSpMkLst>
            <pc:docMk/>
            <pc:sldMk cId="3175912209" sldId="257"/>
            <ac:cxnSpMk id="158" creationId="{608E8273-3AEF-13CF-1391-834EA7E634C1}"/>
          </ac:cxnSpMkLst>
        </pc:cxnChg>
        <pc:cxnChg chg="add mod">
          <ac:chgData name="Till Nenz" userId="0eb516c3af646e93" providerId="LiveId" clId="{86C93007-9362-438E-A1C6-CCFA6EA03244}" dt="2022-07-31T09:00:52.670" v="879" actId="14100"/>
          <ac:cxnSpMkLst>
            <pc:docMk/>
            <pc:sldMk cId="3175912209" sldId="257"/>
            <ac:cxnSpMk id="161" creationId="{7A07314E-427D-3260-E8C9-A3E147007234}"/>
          </ac:cxnSpMkLst>
        </pc:cxnChg>
        <pc:cxnChg chg="add mod">
          <ac:chgData name="Till Nenz" userId="0eb516c3af646e93" providerId="LiveId" clId="{86C93007-9362-438E-A1C6-CCFA6EA03244}" dt="2022-07-31T09:01:27.582" v="886" actId="14100"/>
          <ac:cxnSpMkLst>
            <pc:docMk/>
            <pc:sldMk cId="3175912209" sldId="257"/>
            <ac:cxnSpMk id="164" creationId="{FA6E6F8C-CCED-96B0-5950-4580276B7FAE}"/>
          </ac:cxnSpMkLst>
        </pc:cxnChg>
        <pc:cxnChg chg="add mod">
          <ac:chgData name="Till Nenz" userId="0eb516c3af646e93" providerId="LiveId" clId="{86C93007-9362-438E-A1C6-CCFA6EA03244}" dt="2022-07-31T09:01:38.516" v="890" actId="14100"/>
          <ac:cxnSpMkLst>
            <pc:docMk/>
            <pc:sldMk cId="3175912209" sldId="257"/>
            <ac:cxnSpMk id="168" creationId="{B4FB91DB-FB82-7B54-11B0-165A5AB32CF4}"/>
          </ac:cxnSpMkLst>
        </pc:cxnChg>
        <pc:cxnChg chg="add mod">
          <ac:chgData name="Till Nenz" userId="0eb516c3af646e93" providerId="LiveId" clId="{86C93007-9362-438E-A1C6-CCFA6EA03244}" dt="2022-07-31T09:02:52.423" v="906" actId="692"/>
          <ac:cxnSpMkLst>
            <pc:docMk/>
            <pc:sldMk cId="3175912209" sldId="257"/>
            <ac:cxnSpMk id="171" creationId="{972BDD08-C9E1-E24E-5C18-3E7B9FB238B0}"/>
          </ac:cxnSpMkLst>
        </pc:cxnChg>
        <pc:cxnChg chg="add mod">
          <ac:chgData name="Till Nenz" userId="0eb516c3af646e93" providerId="LiveId" clId="{86C93007-9362-438E-A1C6-CCFA6EA03244}" dt="2022-07-31T09:02:45.733" v="905" actId="692"/>
          <ac:cxnSpMkLst>
            <pc:docMk/>
            <pc:sldMk cId="3175912209" sldId="257"/>
            <ac:cxnSpMk id="174" creationId="{811A709A-83AD-152E-D13F-CE905B8C619E}"/>
          </ac:cxnSpMkLst>
        </pc:cxnChg>
        <pc:cxnChg chg="add mod">
          <ac:chgData name="Till Nenz" userId="0eb516c3af646e93" providerId="LiveId" clId="{86C93007-9362-438E-A1C6-CCFA6EA03244}" dt="2022-07-31T09:02:57.694" v="907" actId="692"/>
          <ac:cxnSpMkLst>
            <pc:docMk/>
            <pc:sldMk cId="3175912209" sldId="257"/>
            <ac:cxnSpMk id="177" creationId="{C31714EF-18B4-11D0-4E60-88F6221A9925}"/>
          </ac:cxnSpMkLst>
        </pc:cxnChg>
        <pc:cxnChg chg="add mod">
          <ac:chgData name="Till Nenz" userId="0eb516c3af646e93" providerId="LiveId" clId="{86C93007-9362-438E-A1C6-CCFA6EA03244}" dt="2022-07-31T09:04:06.239" v="918" actId="692"/>
          <ac:cxnSpMkLst>
            <pc:docMk/>
            <pc:sldMk cId="3175912209" sldId="257"/>
            <ac:cxnSpMk id="180" creationId="{92683D4E-46B6-97FB-E7D1-07251E297157}"/>
          </ac:cxnSpMkLst>
        </pc:cxnChg>
        <pc:cxnChg chg="add mod">
          <ac:chgData name="Till Nenz" userId="0eb516c3af646e93" providerId="LiveId" clId="{86C93007-9362-438E-A1C6-CCFA6EA03244}" dt="2022-07-31T09:04:12.628" v="920" actId="1076"/>
          <ac:cxnSpMkLst>
            <pc:docMk/>
            <pc:sldMk cId="3175912209" sldId="257"/>
            <ac:cxnSpMk id="186" creationId="{9B1AD658-787E-A3B9-C181-7935034CF30C}"/>
          </ac:cxnSpMkLst>
        </pc:cxnChg>
        <pc:cxnChg chg="add mod">
          <ac:chgData name="Till Nenz" userId="0eb516c3af646e93" providerId="LiveId" clId="{86C93007-9362-438E-A1C6-CCFA6EA03244}" dt="2022-07-31T09:04:23.480" v="923" actId="14100"/>
          <ac:cxnSpMkLst>
            <pc:docMk/>
            <pc:sldMk cId="3175912209" sldId="257"/>
            <ac:cxnSpMk id="187" creationId="{BA56367F-1B93-E480-11E6-C65340399E08}"/>
          </ac:cxnSpMkLst>
        </pc:cxnChg>
        <pc:cxnChg chg="add mod">
          <ac:chgData name="Till Nenz" userId="0eb516c3af646e93" providerId="LiveId" clId="{86C93007-9362-438E-A1C6-CCFA6EA03244}" dt="2022-07-31T09:05:22.671" v="931" actId="14100"/>
          <ac:cxnSpMkLst>
            <pc:docMk/>
            <pc:sldMk cId="3175912209" sldId="257"/>
            <ac:cxnSpMk id="189" creationId="{D37ADE00-2935-AE52-C0BB-5A3B602817D3}"/>
          </ac:cxnSpMkLst>
        </pc:cxnChg>
        <pc:cxnChg chg="add mod">
          <ac:chgData name="Till Nenz" userId="0eb516c3af646e93" providerId="LiveId" clId="{86C93007-9362-438E-A1C6-CCFA6EA03244}" dt="2022-07-31T09:05:28.506" v="933" actId="1076"/>
          <ac:cxnSpMkLst>
            <pc:docMk/>
            <pc:sldMk cId="3175912209" sldId="257"/>
            <ac:cxnSpMk id="196" creationId="{1F3E19E9-90DC-F074-532E-28DF81F3DD7C}"/>
          </ac:cxnSpMkLst>
        </pc:cxnChg>
        <pc:cxnChg chg="add mod">
          <ac:chgData name="Till Nenz" userId="0eb516c3af646e93" providerId="LiveId" clId="{86C93007-9362-438E-A1C6-CCFA6EA03244}" dt="2022-07-31T09:05:35.023" v="935" actId="1076"/>
          <ac:cxnSpMkLst>
            <pc:docMk/>
            <pc:sldMk cId="3175912209" sldId="257"/>
            <ac:cxnSpMk id="197" creationId="{90FCC1C2-003F-F1CF-5C66-6D54CF1063E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67C06-5DC8-9BE3-C9E6-B8BBE4847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4711452-B185-688D-9B15-8F8E1C97D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5301EC-B294-8C9B-0823-1523673C8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186579-8F3E-9B53-1103-A063525E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401AB0-4BDB-2C3B-48E0-7458FC0D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144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E795C-17A9-5EE3-F145-CEE89B7E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535A6B-7C65-450E-C3F1-AEA47D924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4470C6-DE53-68D0-EC07-FF00F015B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75A9B3-CCD2-B43D-88C0-C15787834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993425-0AA9-9635-0139-D96331AB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54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082E6-85BB-08CB-B034-3005534E8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2489F2-A854-A51B-00DE-83693B5D3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4C7472-8202-E0F0-06DF-7B78DD2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2336C1-4E4C-609B-4637-86264837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196534-250F-0C41-8522-A5639912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35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B9B94-3516-3BBD-6886-9479E954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069DEB-539F-AAAA-19B9-AC5D7E141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6EFD866-8408-9567-4395-75FC185BD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2E1D9C-8115-820D-1445-4C1A2D9C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63126B-72E9-C9DD-9DC0-F00B3366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D91FCF-652B-19D4-3B68-412257E6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65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A8107-DA8D-EE43-74B2-86E889422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1DEA1B-F78F-058B-1C16-DC67C06F0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2992C7-64DE-9209-58FB-090CCEE04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9576B3-B124-46A9-D3D3-3F1535480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FDC1541-93FB-CD88-4419-DD17771C4F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8866E2E-BDDD-7011-642C-457B6044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BB0CB4D-16A7-69D2-E2EB-5CC7BA07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DBDB407-BDAE-59A9-D05F-9E5B2726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32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426CE-6DE3-58E9-3120-3E0B80C5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493D27-BD1C-F42E-438D-02B2919D5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724704-D91C-9718-9419-7F9EBE6D4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AD2231-4719-97B6-C87C-2D17A8D3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8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FDC3B2-88C3-AB0D-B08A-0DF7DFCC0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CFB0B9-BA17-9E8C-2F30-02913DFD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C6CE77-46EE-84C4-0811-B2932B77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6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D75661-767E-29A0-82C5-E445DE9B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459B53-31EA-CF42-9251-08DC209ED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53E5EA-5DA8-B547-2EAF-988DF555C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BBFA22-C583-3E27-7182-DA491323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3A18C3-C668-8298-FE9C-F687E0F9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3E64FC-661D-0BE4-98E4-D9E4982C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7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EB8FC-88F4-6EA7-E1E5-994AD93D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3A9A0D6-BA13-DA1B-1619-0B18F2856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5C65A2-9263-F5FE-D6CC-C0C86D74A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C467B8-0B27-DF2E-4D5C-A31B95C0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7A0C3C-94F9-B944-E2D2-A8B3A2D80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ED7C07-1E2E-D67D-C3E3-0E28EEBC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215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68ACA-B9DF-EFBD-A662-4BDAE857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488DC1-915A-4B31-57E0-95B6CA61D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678569-5668-AF61-1F98-AB8089B7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B6954D-69F9-AFDD-76CD-4900CE7F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7C3C7C-B7DB-2694-A4BE-99A20171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48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3C8CDDA-864D-ACC6-4115-244D68DCD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6238A4F-BFAC-0D37-04CB-7B4DBA007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C53ACB-0AAB-E55E-79EB-3EB62E60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6F8652-1BB6-8B24-F791-E90BBAB1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88A288-8FDB-3282-6B75-74F7304C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124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D850FC-76B9-660B-97C4-8151A254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F8600F-CF0C-077E-5FE0-475889206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B5F102-F9E1-EC04-03B7-89022270A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88157-BAF1-46F8-97FD-EA66CBE7A40E}" type="datetimeFigureOut">
              <a:rPr lang="de-DE" smtClean="0"/>
              <a:t>31.07.2022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73942F-FC95-CBA7-2C5E-E668254FD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9A6F5E-DDB9-4A70-94E7-AD25FE622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247B5-A8A9-477B-ADD0-6FD747952A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9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le 18">
            <a:extLst>
              <a:ext uri="{FF2B5EF4-FFF2-40B4-BE49-F238E27FC236}">
                <a16:creationId xmlns:a16="http://schemas.microsoft.com/office/drawing/2014/main" id="{E8211EB5-A23E-162B-F079-5662DABC2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414884"/>
              </p:ext>
            </p:extLst>
          </p:nvPr>
        </p:nvGraphicFramePr>
        <p:xfrm>
          <a:off x="334963" y="2708275"/>
          <a:ext cx="11522064" cy="2160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86">
                  <a:extLst>
                    <a:ext uri="{9D8B030D-6E8A-4147-A177-3AD203B41FA5}">
                      <a16:colId xmlns:a16="http://schemas.microsoft.com/office/drawing/2014/main" val="274779633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704966380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811473545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076803948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030870992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99089645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708714258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676069603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704844852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71405508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768066337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348418302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94496084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160747890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20627411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779909306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3901240553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558223214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328075424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3056573187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472949595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3068890100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1484788479"/>
                    </a:ext>
                  </a:extLst>
                </a:gridCol>
                <a:gridCol w="480086">
                  <a:extLst>
                    <a:ext uri="{9D8B030D-6E8A-4147-A177-3AD203B41FA5}">
                      <a16:colId xmlns:a16="http://schemas.microsoft.com/office/drawing/2014/main" val="761615807"/>
                    </a:ext>
                  </a:extLst>
                </a:gridCol>
              </a:tblGrid>
              <a:tr h="2160589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415374"/>
                  </a:ext>
                </a:extLst>
              </a:tr>
            </a:tbl>
          </a:graphicData>
        </a:graphic>
      </p:graphicFrame>
      <p:sp>
        <p:nvSpPr>
          <p:cNvPr id="20" name="Sechseck 19">
            <a:extLst>
              <a:ext uri="{FF2B5EF4-FFF2-40B4-BE49-F238E27FC236}">
                <a16:creationId xmlns:a16="http://schemas.microsoft.com/office/drawing/2014/main" id="{6A615E27-69C6-6E8E-9D7D-911A6C667E00}"/>
              </a:ext>
            </a:extLst>
          </p:cNvPr>
          <p:cNvSpPr/>
          <p:nvPr/>
        </p:nvSpPr>
        <p:spPr>
          <a:xfrm rot="5400000">
            <a:off x="-68825" y="2741432"/>
            <a:ext cx="3687094" cy="2094275"/>
          </a:xfrm>
          <a:prstGeom prst="hexagon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echseck 24">
            <a:extLst>
              <a:ext uri="{FF2B5EF4-FFF2-40B4-BE49-F238E27FC236}">
                <a16:creationId xmlns:a16="http://schemas.microsoft.com/office/drawing/2014/main" id="{F1209FD7-199F-6331-AD6D-A675634145ED}"/>
              </a:ext>
            </a:extLst>
          </p:cNvPr>
          <p:cNvSpPr/>
          <p:nvPr/>
        </p:nvSpPr>
        <p:spPr>
          <a:xfrm rot="5400000">
            <a:off x="2833656" y="2741433"/>
            <a:ext cx="3687094" cy="2094273"/>
          </a:xfrm>
          <a:prstGeom prst="hexagon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Sechseck 25">
            <a:extLst>
              <a:ext uri="{FF2B5EF4-FFF2-40B4-BE49-F238E27FC236}">
                <a16:creationId xmlns:a16="http://schemas.microsoft.com/office/drawing/2014/main" id="{BEF4127F-A25F-CA13-7F8E-410A7AFD4CC7}"/>
              </a:ext>
            </a:extLst>
          </p:cNvPr>
          <p:cNvSpPr/>
          <p:nvPr/>
        </p:nvSpPr>
        <p:spPr>
          <a:xfrm rot="5400000">
            <a:off x="5671251" y="2741432"/>
            <a:ext cx="3687094" cy="2094273"/>
          </a:xfrm>
          <a:prstGeom prst="hexagon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Sechseck 26">
            <a:extLst>
              <a:ext uri="{FF2B5EF4-FFF2-40B4-BE49-F238E27FC236}">
                <a16:creationId xmlns:a16="http://schemas.microsoft.com/office/drawing/2014/main" id="{3DC20CBC-4BCE-28E3-D8B3-6D41BE6CC4E5}"/>
              </a:ext>
            </a:extLst>
          </p:cNvPr>
          <p:cNvSpPr/>
          <p:nvPr/>
        </p:nvSpPr>
        <p:spPr>
          <a:xfrm rot="5400000">
            <a:off x="8573732" y="2741432"/>
            <a:ext cx="3687094" cy="2094273"/>
          </a:xfrm>
          <a:prstGeom prst="hexagon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Sechseck 35">
            <a:extLst>
              <a:ext uri="{FF2B5EF4-FFF2-40B4-BE49-F238E27FC236}">
                <a16:creationId xmlns:a16="http://schemas.microsoft.com/office/drawing/2014/main" id="{A19B51B7-57F3-788E-C53C-D06C2EA3D851}"/>
              </a:ext>
            </a:extLst>
          </p:cNvPr>
          <p:cNvSpPr/>
          <p:nvPr/>
        </p:nvSpPr>
        <p:spPr>
          <a:xfrm rot="5400000">
            <a:off x="-1328292" y="3327992"/>
            <a:ext cx="3534694" cy="902866"/>
          </a:xfrm>
          <a:custGeom>
            <a:avLst/>
            <a:gdLst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523569 w 3687094"/>
              <a:gd name="connsiteY5" fmla="*/ 2094275 h 2094275"/>
              <a:gd name="connsiteX6" fmla="*/ 0 w 3687094"/>
              <a:gd name="connsiteY6" fmla="*/ 1047138 h 2094275"/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0 w 3687094"/>
              <a:gd name="connsiteY5" fmla="*/ 1047138 h 2094275"/>
              <a:gd name="connsiteX0" fmla="*/ 3163525 w 3687094"/>
              <a:gd name="connsiteY0" fmla="*/ 2094275 h 2185715"/>
              <a:gd name="connsiteX1" fmla="*/ 0 w 3687094"/>
              <a:gd name="connsiteY1" fmla="*/ 1047138 h 2185715"/>
              <a:gd name="connsiteX2" fmla="*/ 523569 w 3687094"/>
              <a:gd name="connsiteY2" fmla="*/ 0 h 2185715"/>
              <a:gd name="connsiteX3" fmla="*/ 3163525 w 3687094"/>
              <a:gd name="connsiteY3" fmla="*/ 0 h 2185715"/>
              <a:gd name="connsiteX4" fmla="*/ 3687094 w 3687094"/>
              <a:gd name="connsiteY4" fmla="*/ 1047138 h 2185715"/>
              <a:gd name="connsiteX5" fmla="*/ 3254965 w 3687094"/>
              <a:gd name="connsiteY5" fmla="*/ 2185715 h 2185715"/>
              <a:gd name="connsiteX0" fmla="*/ 0 w 3687094"/>
              <a:gd name="connsiteY0" fmla="*/ 1047138 h 2185715"/>
              <a:gd name="connsiteX1" fmla="*/ 523569 w 3687094"/>
              <a:gd name="connsiteY1" fmla="*/ 0 h 2185715"/>
              <a:gd name="connsiteX2" fmla="*/ 3163525 w 3687094"/>
              <a:gd name="connsiteY2" fmla="*/ 0 h 2185715"/>
              <a:gd name="connsiteX3" fmla="*/ 3687094 w 3687094"/>
              <a:gd name="connsiteY3" fmla="*/ 1047138 h 2185715"/>
              <a:gd name="connsiteX4" fmla="*/ 3254965 w 3687094"/>
              <a:gd name="connsiteY4" fmla="*/ 2185715 h 2185715"/>
              <a:gd name="connsiteX0" fmla="*/ 0 w 3687094"/>
              <a:gd name="connsiteY0" fmla="*/ 1047138 h 1047138"/>
              <a:gd name="connsiteX1" fmla="*/ 523569 w 3687094"/>
              <a:gd name="connsiteY1" fmla="*/ 0 h 1047138"/>
              <a:gd name="connsiteX2" fmla="*/ 3163525 w 3687094"/>
              <a:gd name="connsiteY2" fmla="*/ 0 h 1047138"/>
              <a:gd name="connsiteX3" fmla="*/ 3687094 w 3687094"/>
              <a:gd name="connsiteY3" fmla="*/ 1047138 h 1047138"/>
              <a:gd name="connsiteX0" fmla="*/ 0 w 3595654"/>
              <a:gd name="connsiteY0" fmla="*/ 1047138 h 1047138"/>
              <a:gd name="connsiteX1" fmla="*/ 523569 w 3595654"/>
              <a:gd name="connsiteY1" fmla="*/ 0 h 1047138"/>
              <a:gd name="connsiteX2" fmla="*/ 3163525 w 3595654"/>
              <a:gd name="connsiteY2" fmla="*/ 0 h 1047138"/>
              <a:gd name="connsiteX3" fmla="*/ 3595654 w 3595654"/>
              <a:gd name="connsiteY3" fmla="*/ 874418 h 1047138"/>
              <a:gd name="connsiteX0" fmla="*/ 0 w 3504214"/>
              <a:gd name="connsiteY0" fmla="*/ 854098 h 874418"/>
              <a:gd name="connsiteX1" fmla="*/ 432129 w 3504214"/>
              <a:gd name="connsiteY1" fmla="*/ 0 h 874418"/>
              <a:gd name="connsiteX2" fmla="*/ 3072085 w 3504214"/>
              <a:gd name="connsiteY2" fmla="*/ 0 h 874418"/>
              <a:gd name="connsiteX3" fmla="*/ 3504214 w 3504214"/>
              <a:gd name="connsiteY3" fmla="*/ 874418 h 874418"/>
              <a:gd name="connsiteX0" fmla="*/ 0 w 3528598"/>
              <a:gd name="connsiteY0" fmla="*/ 902866 h 902866"/>
              <a:gd name="connsiteX1" fmla="*/ 456513 w 3528598"/>
              <a:gd name="connsiteY1" fmla="*/ 0 h 902866"/>
              <a:gd name="connsiteX2" fmla="*/ 3096469 w 3528598"/>
              <a:gd name="connsiteY2" fmla="*/ 0 h 902866"/>
              <a:gd name="connsiteX3" fmla="*/ 3528598 w 3528598"/>
              <a:gd name="connsiteY3" fmla="*/ 874418 h 902866"/>
              <a:gd name="connsiteX0" fmla="*/ 0 w 3534694"/>
              <a:gd name="connsiteY0" fmla="*/ 902866 h 902866"/>
              <a:gd name="connsiteX1" fmla="*/ 456513 w 3534694"/>
              <a:gd name="connsiteY1" fmla="*/ 0 h 902866"/>
              <a:gd name="connsiteX2" fmla="*/ 3096469 w 3534694"/>
              <a:gd name="connsiteY2" fmla="*/ 0 h 902866"/>
              <a:gd name="connsiteX3" fmla="*/ 3534694 w 3534694"/>
              <a:gd name="connsiteY3" fmla="*/ 892706 h 90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694" h="902866">
                <a:moveTo>
                  <a:pt x="0" y="902866"/>
                </a:moveTo>
                <a:lnTo>
                  <a:pt x="456513" y="0"/>
                </a:lnTo>
                <a:lnTo>
                  <a:pt x="3096469" y="0"/>
                </a:lnTo>
                <a:cubicBezTo>
                  <a:pt x="3270992" y="349046"/>
                  <a:pt x="3360171" y="543660"/>
                  <a:pt x="3534694" y="892706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Sechseck 36">
            <a:extLst>
              <a:ext uri="{FF2B5EF4-FFF2-40B4-BE49-F238E27FC236}">
                <a16:creationId xmlns:a16="http://schemas.microsoft.com/office/drawing/2014/main" id="{13176B71-79E7-F87A-1833-389154384024}"/>
              </a:ext>
            </a:extLst>
          </p:cNvPr>
          <p:cNvSpPr/>
          <p:nvPr/>
        </p:nvSpPr>
        <p:spPr>
          <a:xfrm rot="5400000">
            <a:off x="902284" y="2741432"/>
            <a:ext cx="3687094" cy="2094273"/>
          </a:xfrm>
          <a:prstGeom prst="hexagon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Sechseck 37">
            <a:extLst>
              <a:ext uri="{FF2B5EF4-FFF2-40B4-BE49-F238E27FC236}">
                <a16:creationId xmlns:a16="http://schemas.microsoft.com/office/drawing/2014/main" id="{3846428C-01E3-8935-454C-A8EEB80E826C}"/>
              </a:ext>
            </a:extLst>
          </p:cNvPr>
          <p:cNvSpPr/>
          <p:nvPr/>
        </p:nvSpPr>
        <p:spPr>
          <a:xfrm rot="5400000">
            <a:off x="3739879" y="2741431"/>
            <a:ext cx="3687094" cy="2094273"/>
          </a:xfrm>
          <a:prstGeom prst="hexagon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Sechseck 38">
            <a:extLst>
              <a:ext uri="{FF2B5EF4-FFF2-40B4-BE49-F238E27FC236}">
                <a16:creationId xmlns:a16="http://schemas.microsoft.com/office/drawing/2014/main" id="{82C533EB-DE37-B971-D4FA-C7844BBBB24F}"/>
              </a:ext>
            </a:extLst>
          </p:cNvPr>
          <p:cNvSpPr/>
          <p:nvPr/>
        </p:nvSpPr>
        <p:spPr>
          <a:xfrm rot="5400000">
            <a:off x="6642360" y="2741431"/>
            <a:ext cx="3687094" cy="2094273"/>
          </a:xfrm>
          <a:prstGeom prst="hexagon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Sechseck 39">
            <a:extLst>
              <a:ext uri="{FF2B5EF4-FFF2-40B4-BE49-F238E27FC236}">
                <a16:creationId xmlns:a16="http://schemas.microsoft.com/office/drawing/2014/main" id="{0C648869-767C-36D2-A02D-A8A9F84D9CB7}"/>
              </a:ext>
            </a:extLst>
          </p:cNvPr>
          <p:cNvSpPr/>
          <p:nvPr/>
        </p:nvSpPr>
        <p:spPr>
          <a:xfrm rot="5400000">
            <a:off x="9066992" y="3310719"/>
            <a:ext cx="3595654" cy="1047137"/>
          </a:xfrm>
          <a:custGeom>
            <a:avLst/>
            <a:gdLst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523569 w 3687094"/>
              <a:gd name="connsiteY5" fmla="*/ 2094275 h 2094275"/>
              <a:gd name="connsiteX6" fmla="*/ 0 w 3687094"/>
              <a:gd name="connsiteY6" fmla="*/ 1047138 h 2094275"/>
              <a:gd name="connsiteX0" fmla="*/ 0 w 3687094"/>
              <a:gd name="connsiteY0" fmla="*/ 1047138 h 2094275"/>
              <a:gd name="connsiteX1" fmla="*/ 3163525 w 3687094"/>
              <a:gd name="connsiteY1" fmla="*/ 0 h 2094275"/>
              <a:gd name="connsiteX2" fmla="*/ 3687094 w 3687094"/>
              <a:gd name="connsiteY2" fmla="*/ 1047138 h 2094275"/>
              <a:gd name="connsiteX3" fmla="*/ 3163525 w 3687094"/>
              <a:gd name="connsiteY3" fmla="*/ 2094275 h 2094275"/>
              <a:gd name="connsiteX4" fmla="*/ 523569 w 3687094"/>
              <a:gd name="connsiteY4" fmla="*/ 2094275 h 2094275"/>
              <a:gd name="connsiteX5" fmla="*/ 0 w 3687094"/>
              <a:gd name="connsiteY5" fmla="*/ 1047138 h 2094275"/>
              <a:gd name="connsiteX0" fmla="*/ 0 w 3687094"/>
              <a:gd name="connsiteY0" fmla="*/ 0 h 1047137"/>
              <a:gd name="connsiteX1" fmla="*/ 3687094 w 3687094"/>
              <a:gd name="connsiteY1" fmla="*/ 0 h 1047137"/>
              <a:gd name="connsiteX2" fmla="*/ 3163525 w 3687094"/>
              <a:gd name="connsiteY2" fmla="*/ 1047137 h 1047137"/>
              <a:gd name="connsiteX3" fmla="*/ 523569 w 3687094"/>
              <a:gd name="connsiteY3" fmla="*/ 1047137 h 1047137"/>
              <a:gd name="connsiteX4" fmla="*/ 0 w 3687094"/>
              <a:gd name="connsiteY4" fmla="*/ 0 h 1047137"/>
              <a:gd name="connsiteX0" fmla="*/ 3595654 w 3595654"/>
              <a:gd name="connsiteY0" fmla="*/ 0 h 1047137"/>
              <a:gd name="connsiteX1" fmla="*/ 3072085 w 3595654"/>
              <a:gd name="connsiteY1" fmla="*/ 1047137 h 1047137"/>
              <a:gd name="connsiteX2" fmla="*/ 432129 w 3595654"/>
              <a:gd name="connsiteY2" fmla="*/ 1047137 h 1047137"/>
              <a:gd name="connsiteX3" fmla="*/ 0 w 3595654"/>
              <a:gd name="connsiteY3" fmla="*/ 91440 h 104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5654" h="1047137">
                <a:moveTo>
                  <a:pt x="3595654" y="0"/>
                </a:moveTo>
                <a:lnTo>
                  <a:pt x="3072085" y="1047137"/>
                </a:lnTo>
                <a:lnTo>
                  <a:pt x="432129" y="1047137"/>
                </a:lnTo>
                <a:cubicBezTo>
                  <a:pt x="257606" y="698091"/>
                  <a:pt x="0" y="91440"/>
                  <a:pt x="0" y="91440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Sechseck 35">
            <a:extLst>
              <a:ext uri="{FF2B5EF4-FFF2-40B4-BE49-F238E27FC236}">
                <a16:creationId xmlns:a16="http://schemas.microsoft.com/office/drawing/2014/main" id="{8A8878FD-71C2-CADC-423D-B8CC12B0F9AB}"/>
              </a:ext>
            </a:extLst>
          </p:cNvPr>
          <p:cNvSpPr/>
          <p:nvPr/>
        </p:nvSpPr>
        <p:spPr>
          <a:xfrm rot="5400000">
            <a:off x="171014" y="3691719"/>
            <a:ext cx="3054634" cy="414678"/>
          </a:xfrm>
          <a:custGeom>
            <a:avLst/>
            <a:gdLst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523569 w 3687094"/>
              <a:gd name="connsiteY5" fmla="*/ 2094275 h 2094275"/>
              <a:gd name="connsiteX6" fmla="*/ 0 w 3687094"/>
              <a:gd name="connsiteY6" fmla="*/ 1047138 h 2094275"/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0 w 3687094"/>
              <a:gd name="connsiteY5" fmla="*/ 1047138 h 2094275"/>
              <a:gd name="connsiteX0" fmla="*/ 3163525 w 3687094"/>
              <a:gd name="connsiteY0" fmla="*/ 2094275 h 2185715"/>
              <a:gd name="connsiteX1" fmla="*/ 0 w 3687094"/>
              <a:gd name="connsiteY1" fmla="*/ 1047138 h 2185715"/>
              <a:gd name="connsiteX2" fmla="*/ 523569 w 3687094"/>
              <a:gd name="connsiteY2" fmla="*/ 0 h 2185715"/>
              <a:gd name="connsiteX3" fmla="*/ 3163525 w 3687094"/>
              <a:gd name="connsiteY3" fmla="*/ 0 h 2185715"/>
              <a:gd name="connsiteX4" fmla="*/ 3687094 w 3687094"/>
              <a:gd name="connsiteY4" fmla="*/ 1047138 h 2185715"/>
              <a:gd name="connsiteX5" fmla="*/ 3254965 w 3687094"/>
              <a:gd name="connsiteY5" fmla="*/ 2185715 h 2185715"/>
              <a:gd name="connsiteX0" fmla="*/ 0 w 3687094"/>
              <a:gd name="connsiteY0" fmla="*/ 1047138 h 2185715"/>
              <a:gd name="connsiteX1" fmla="*/ 523569 w 3687094"/>
              <a:gd name="connsiteY1" fmla="*/ 0 h 2185715"/>
              <a:gd name="connsiteX2" fmla="*/ 3163525 w 3687094"/>
              <a:gd name="connsiteY2" fmla="*/ 0 h 2185715"/>
              <a:gd name="connsiteX3" fmla="*/ 3687094 w 3687094"/>
              <a:gd name="connsiteY3" fmla="*/ 1047138 h 2185715"/>
              <a:gd name="connsiteX4" fmla="*/ 3254965 w 3687094"/>
              <a:gd name="connsiteY4" fmla="*/ 2185715 h 2185715"/>
              <a:gd name="connsiteX0" fmla="*/ 0 w 3687094"/>
              <a:gd name="connsiteY0" fmla="*/ 1047138 h 1047138"/>
              <a:gd name="connsiteX1" fmla="*/ 523569 w 3687094"/>
              <a:gd name="connsiteY1" fmla="*/ 0 h 1047138"/>
              <a:gd name="connsiteX2" fmla="*/ 3163525 w 3687094"/>
              <a:gd name="connsiteY2" fmla="*/ 0 h 1047138"/>
              <a:gd name="connsiteX3" fmla="*/ 3687094 w 3687094"/>
              <a:gd name="connsiteY3" fmla="*/ 1047138 h 1047138"/>
              <a:gd name="connsiteX0" fmla="*/ 0 w 3351814"/>
              <a:gd name="connsiteY0" fmla="*/ 361338 h 1047138"/>
              <a:gd name="connsiteX1" fmla="*/ 188289 w 3351814"/>
              <a:gd name="connsiteY1" fmla="*/ 0 h 1047138"/>
              <a:gd name="connsiteX2" fmla="*/ 2828245 w 3351814"/>
              <a:gd name="connsiteY2" fmla="*/ 0 h 1047138"/>
              <a:gd name="connsiteX3" fmla="*/ 3351814 w 3351814"/>
              <a:gd name="connsiteY3" fmla="*/ 1047138 h 1047138"/>
              <a:gd name="connsiteX0" fmla="*/ 0 w 3054634"/>
              <a:gd name="connsiteY0" fmla="*/ 361338 h 414678"/>
              <a:gd name="connsiteX1" fmla="*/ 188289 w 3054634"/>
              <a:gd name="connsiteY1" fmla="*/ 0 h 414678"/>
              <a:gd name="connsiteX2" fmla="*/ 2828245 w 3054634"/>
              <a:gd name="connsiteY2" fmla="*/ 0 h 414678"/>
              <a:gd name="connsiteX3" fmla="*/ 3054634 w 3054634"/>
              <a:gd name="connsiteY3" fmla="*/ 414678 h 41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4634" h="414678">
                <a:moveTo>
                  <a:pt x="0" y="361338"/>
                </a:moveTo>
                <a:lnTo>
                  <a:pt x="188289" y="0"/>
                </a:lnTo>
                <a:lnTo>
                  <a:pt x="2828245" y="0"/>
                </a:lnTo>
                <a:lnTo>
                  <a:pt x="3054634" y="414678"/>
                </a:lnTo>
              </a:path>
            </a:pathLst>
          </a:cu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Sechseck 41">
            <a:extLst>
              <a:ext uri="{FF2B5EF4-FFF2-40B4-BE49-F238E27FC236}">
                <a16:creationId xmlns:a16="http://schemas.microsoft.com/office/drawing/2014/main" id="{7A0BAAD0-DE97-906C-9C75-D89319D1078B}"/>
              </a:ext>
            </a:extLst>
          </p:cNvPr>
          <p:cNvSpPr/>
          <p:nvPr/>
        </p:nvSpPr>
        <p:spPr>
          <a:xfrm rot="5400000">
            <a:off x="1917466" y="2832871"/>
            <a:ext cx="3687094" cy="2094273"/>
          </a:xfrm>
          <a:prstGeom prst="hexagon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Sechseck 42">
            <a:extLst>
              <a:ext uri="{FF2B5EF4-FFF2-40B4-BE49-F238E27FC236}">
                <a16:creationId xmlns:a16="http://schemas.microsoft.com/office/drawing/2014/main" id="{C7148F45-58C1-5EA4-CE75-56CF9EA8C46D}"/>
              </a:ext>
            </a:extLst>
          </p:cNvPr>
          <p:cNvSpPr/>
          <p:nvPr/>
        </p:nvSpPr>
        <p:spPr>
          <a:xfrm rot="5400000">
            <a:off x="4755061" y="2832870"/>
            <a:ext cx="3687094" cy="2094273"/>
          </a:xfrm>
          <a:prstGeom prst="hexagon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Sechseck 43">
            <a:extLst>
              <a:ext uri="{FF2B5EF4-FFF2-40B4-BE49-F238E27FC236}">
                <a16:creationId xmlns:a16="http://schemas.microsoft.com/office/drawing/2014/main" id="{FC2E929F-5019-8395-03F5-41BD449678C7}"/>
              </a:ext>
            </a:extLst>
          </p:cNvPr>
          <p:cNvSpPr/>
          <p:nvPr/>
        </p:nvSpPr>
        <p:spPr>
          <a:xfrm rot="5400000">
            <a:off x="7657542" y="2832870"/>
            <a:ext cx="3687094" cy="2094273"/>
          </a:xfrm>
          <a:prstGeom prst="hexagon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Sechseck 39">
            <a:extLst>
              <a:ext uri="{FF2B5EF4-FFF2-40B4-BE49-F238E27FC236}">
                <a16:creationId xmlns:a16="http://schemas.microsoft.com/office/drawing/2014/main" id="{DD3E287A-04C4-5EB0-17E7-BB85F08F3C12}"/>
              </a:ext>
            </a:extLst>
          </p:cNvPr>
          <p:cNvSpPr/>
          <p:nvPr/>
        </p:nvSpPr>
        <p:spPr>
          <a:xfrm rot="5400000">
            <a:off x="10057722" y="3592663"/>
            <a:ext cx="3054637" cy="567077"/>
          </a:xfrm>
          <a:custGeom>
            <a:avLst/>
            <a:gdLst>
              <a:gd name="connsiteX0" fmla="*/ 0 w 3687094"/>
              <a:gd name="connsiteY0" fmla="*/ 1047138 h 2094275"/>
              <a:gd name="connsiteX1" fmla="*/ 523569 w 3687094"/>
              <a:gd name="connsiteY1" fmla="*/ 0 h 2094275"/>
              <a:gd name="connsiteX2" fmla="*/ 3163525 w 3687094"/>
              <a:gd name="connsiteY2" fmla="*/ 0 h 2094275"/>
              <a:gd name="connsiteX3" fmla="*/ 3687094 w 3687094"/>
              <a:gd name="connsiteY3" fmla="*/ 1047138 h 2094275"/>
              <a:gd name="connsiteX4" fmla="*/ 3163525 w 3687094"/>
              <a:gd name="connsiteY4" fmla="*/ 2094275 h 2094275"/>
              <a:gd name="connsiteX5" fmla="*/ 523569 w 3687094"/>
              <a:gd name="connsiteY5" fmla="*/ 2094275 h 2094275"/>
              <a:gd name="connsiteX6" fmla="*/ 0 w 3687094"/>
              <a:gd name="connsiteY6" fmla="*/ 1047138 h 2094275"/>
              <a:gd name="connsiteX0" fmla="*/ 0 w 3687094"/>
              <a:gd name="connsiteY0" fmla="*/ 1047138 h 2094275"/>
              <a:gd name="connsiteX1" fmla="*/ 3163525 w 3687094"/>
              <a:gd name="connsiteY1" fmla="*/ 0 h 2094275"/>
              <a:gd name="connsiteX2" fmla="*/ 3687094 w 3687094"/>
              <a:gd name="connsiteY2" fmla="*/ 1047138 h 2094275"/>
              <a:gd name="connsiteX3" fmla="*/ 3163525 w 3687094"/>
              <a:gd name="connsiteY3" fmla="*/ 2094275 h 2094275"/>
              <a:gd name="connsiteX4" fmla="*/ 523569 w 3687094"/>
              <a:gd name="connsiteY4" fmla="*/ 2094275 h 2094275"/>
              <a:gd name="connsiteX5" fmla="*/ 0 w 3687094"/>
              <a:gd name="connsiteY5" fmla="*/ 1047138 h 2094275"/>
              <a:gd name="connsiteX0" fmla="*/ 0 w 3687094"/>
              <a:gd name="connsiteY0" fmla="*/ 0 h 1047137"/>
              <a:gd name="connsiteX1" fmla="*/ 3687094 w 3687094"/>
              <a:gd name="connsiteY1" fmla="*/ 0 h 1047137"/>
              <a:gd name="connsiteX2" fmla="*/ 3163525 w 3687094"/>
              <a:gd name="connsiteY2" fmla="*/ 1047137 h 1047137"/>
              <a:gd name="connsiteX3" fmla="*/ 523569 w 3687094"/>
              <a:gd name="connsiteY3" fmla="*/ 1047137 h 1047137"/>
              <a:gd name="connsiteX4" fmla="*/ 0 w 3687094"/>
              <a:gd name="connsiteY4" fmla="*/ 0 h 1047137"/>
              <a:gd name="connsiteX0" fmla="*/ 3595654 w 3595654"/>
              <a:gd name="connsiteY0" fmla="*/ 0 h 1047137"/>
              <a:gd name="connsiteX1" fmla="*/ 3072085 w 3595654"/>
              <a:gd name="connsiteY1" fmla="*/ 1047137 h 1047137"/>
              <a:gd name="connsiteX2" fmla="*/ 432129 w 3595654"/>
              <a:gd name="connsiteY2" fmla="*/ 1047137 h 1047137"/>
              <a:gd name="connsiteX3" fmla="*/ 0 w 3595654"/>
              <a:gd name="connsiteY3" fmla="*/ 91440 h 1047137"/>
              <a:gd name="connsiteX0" fmla="*/ 3374671 w 3374671"/>
              <a:gd name="connsiteY0" fmla="*/ 0 h 1047137"/>
              <a:gd name="connsiteX1" fmla="*/ 2851102 w 3374671"/>
              <a:gd name="connsiteY1" fmla="*/ 1047137 h 1047137"/>
              <a:gd name="connsiteX2" fmla="*/ 211146 w 3374671"/>
              <a:gd name="connsiteY2" fmla="*/ 1047137 h 1047137"/>
              <a:gd name="connsiteX3" fmla="*/ 0 w 3374671"/>
              <a:gd name="connsiteY3" fmla="*/ 480060 h 1047137"/>
              <a:gd name="connsiteX0" fmla="*/ 2848891 w 2851102"/>
              <a:gd name="connsiteY0" fmla="*/ 7620 h 567077"/>
              <a:gd name="connsiteX1" fmla="*/ 2851102 w 2851102"/>
              <a:gd name="connsiteY1" fmla="*/ 567077 h 567077"/>
              <a:gd name="connsiteX2" fmla="*/ 211146 w 2851102"/>
              <a:gd name="connsiteY2" fmla="*/ 567077 h 567077"/>
              <a:gd name="connsiteX3" fmla="*/ 0 w 2851102"/>
              <a:gd name="connsiteY3" fmla="*/ 0 h 567077"/>
              <a:gd name="connsiteX0" fmla="*/ 2902234 w 2902234"/>
              <a:gd name="connsiteY0" fmla="*/ 0 h 567078"/>
              <a:gd name="connsiteX1" fmla="*/ 2851102 w 2902234"/>
              <a:gd name="connsiteY1" fmla="*/ 567078 h 567078"/>
              <a:gd name="connsiteX2" fmla="*/ 211146 w 2902234"/>
              <a:gd name="connsiteY2" fmla="*/ 567078 h 567078"/>
              <a:gd name="connsiteX3" fmla="*/ 0 w 2902234"/>
              <a:gd name="connsiteY3" fmla="*/ 1 h 567078"/>
              <a:gd name="connsiteX0" fmla="*/ 3176554 w 3176554"/>
              <a:gd name="connsiteY0" fmla="*/ 7619 h 567077"/>
              <a:gd name="connsiteX1" fmla="*/ 2851102 w 3176554"/>
              <a:gd name="connsiteY1" fmla="*/ 567077 h 567077"/>
              <a:gd name="connsiteX2" fmla="*/ 211146 w 3176554"/>
              <a:gd name="connsiteY2" fmla="*/ 567077 h 567077"/>
              <a:gd name="connsiteX3" fmla="*/ 0 w 3176554"/>
              <a:gd name="connsiteY3" fmla="*/ 0 h 567077"/>
              <a:gd name="connsiteX0" fmla="*/ 3054637 w 3054637"/>
              <a:gd name="connsiteY0" fmla="*/ 7619 h 567077"/>
              <a:gd name="connsiteX1" fmla="*/ 2851102 w 3054637"/>
              <a:gd name="connsiteY1" fmla="*/ 567077 h 567077"/>
              <a:gd name="connsiteX2" fmla="*/ 211146 w 3054637"/>
              <a:gd name="connsiteY2" fmla="*/ 567077 h 567077"/>
              <a:gd name="connsiteX3" fmla="*/ 0 w 3054637"/>
              <a:gd name="connsiteY3" fmla="*/ 0 h 56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4637" h="567077">
                <a:moveTo>
                  <a:pt x="3054637" y="7619"/>
                </a:moveTo>
                <a:lnTo>
                  <a:pt x="2851102" y="567077"/>
                </a:lnTo>
                <a:lnTo>
                  <a:pt x="211146" y="567077"/>
                </a:lnTo>
                <a:cubicBezTo>
                  <a:pt x="36623" y="218031"/>
                  <a:pt x="0" y="0"/>
                  <a:pt x="0" y="0"/>
                </a:cubicBezTo>
              </a:path>
            </a:pathLst>
          </a:cu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A48659C-0444-40E4-D78B-FEB8448CB733}"/>
              </a:ext>
            </a:extLst>
          </p:cNvPr>
          <p:cNvSpPr txBox="1"/>
          <p:nvPr/>
        </p:nvSpPr>
        <p:spPr>
          <a:xfrm>
            <a:off x="6227495" y="0"/>
            <a:ext cx="2836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W: innerste Wicklung</a:t>
            </a:r>
            <a:br>
              <a:rPr lang="de-DE" dirty="0">
                <a:solidFill>
                  <a:srgbClr val="00B050"/>
                </a:solidFill>
              </a:rPr>
            </a:br>
            <a:r>
              <a:rPr lang="de-DE" dirty="0">
                <a:solidFill>
                  <a:srgbClr val="00B0F0"/>
                </a:solidFill>
              </a:rPr>
              <a:t>V: mittlere Wicklung</a:t>
            </a:r>
            <a:br>
              <a:rPr lang="de-DE" dirty="0">
                <a:solidFill>
                  <a:srgbClr val="00B05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U: äußerste Wicklung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78C0636-5C7B-FD2E-0017-BAD6379063E1}"/>
              </a:ext>
            </a:extLst>
          </p:cNvPr>
          <p:cNvCxnSpPr>
            <a:cxnSpLocks/>
            <a:stCxn id="20" idx="2"/>
          </p:cNvCxnSpPr>
          <p:nvPr/>
        </p:nvCxnSpPr>
        <p:spPr>
          <a:xfrm flipV="1">
            <a:off x="727585" y="547409"/>
            <a:ext cx="0" cy="192118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6408BE55-919A-D4A0-2528-8FC93F4A1529}"/>
              </a:ext>
            </a:extLst>
          </p:cNvPr>
          <p:cNvCxnSpPr>
            <a:cxnSpLocks/>
          </p:cNvCxnSpPr>
          <p:nvPr/>
        </p:nvCxnSpPr>
        <p:spPr>
          <a:xfrm>
            <a:off x="3127" y="547410"/>
            <a:ext cx="72758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B029853D-7A97-CEAE-2EB7-873951CAFA4D}"/>
              </a:ext>
            </a:extLst>
          </p:cNvPr>
          <p:cNvCxnSpPr>
            <a:cxnSpLocks/>
          </p:cNvCxnSpPr>
          <p:nvPr/>
        </p:nvCxnSpPr>
        <p:spPr>
          <a:xfrm>
            <a:off x="9370142" y="547410"/>
            <a:ext cx="281872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2884E136-DADD-3BF6-542B-E8F8B4D6ED84}"/>
              </a:ext>
            </a:extLst>
          </p:cNvPr>
          <p:cNvCxnSpPr>
            <a:cxnSpLocks/>
          </p:cNvCxnSpPr>
          <p:nvPr/>
        </p:nvCxnSpPr>
        <p:spPr>
          <a:xfrm>
            <a:off x="3630066" y="1218065"/>
            <a:ext cx="281872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C2DDF859-1A55-1B7F-07FD-F87FDC057465}"/>
              </a:ext>
            </a:extLst>
          </p:cNvPr>
          <p:cNvCxnSpPr>
            <a:cxnSpLocks/>
          </p:cNvCxnSpPr>
          <p:nvPr/>
        </p:nvCxnSpPr>
        <p:spPr>
          <a:xfrm>
            <a:off x="8529980" y="715050"/>
            <a:ext cx="293443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F7C8ACB7-E7F8-BDC0-E041-C071D112CFF1}"/>
              </a:ext>
            </a:extLst>
          </p:cNvPr>
          <p:cNvCxnSpPr>
            <a:cxnSpLocks/>
          </p:cNvCxnSpPr>
          <p:nvPr/>
        </p:nvCxnSpPr>
        <p:spPr>
          <a:xfrm>
            <a:off x="0" y="2373664"/>
            <a:ext cx="155448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3D17622F-A413-CEE9-706C-CBBFCEB51EE0}"/>
              </a:ext>
            </a:extLst>
          </p:cNvPr>
          <p:cNvCxnSpPr>
            <a:cxnSpLocks/>
          </p:cNvCxnSpPr>
          <p:nvPr/>
        </p:nvCxnSpPr>
        <p:spPr>
          <a:xfrm>
            <a:off x="11301502" y="2036459"/>
            <a:ext cx="88736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ACA56BA7-2EB2-EDDE-2667-40E5B6848445}"/>
              </a:ext>
            </a:extLst>
          </p:cNvPr>
          <p:cNvCxnSpPr>
            <a:cxnSpLocks/>
          </p:cNvCxnSpPr>
          <p:nvPr/>
        </p:nvCxnSpPr>
        <p:spPr>
          <a:xfrm>
            <a:off x="11857027" y="2350906"/>
            <a:ext cx="331836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EAB693AE-167D-26B3-9527-5EB32C84F40C}"/>
              </a:ext>
            </a:extLst>
          </p:cNvPr>
          <p:cNvCxnSpPr>
            <a:cxnSpLocks/>
          </p:cNvCxnSpPr>
          <p:nvPr/>
        </p:nvCxnSpPr>
        <p:spPr>
          <a:xfrm>
            <a:off x="11868579" y="5403520"/>
            <a:ext cx="320284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52199B6D-C8D4-BE32-2604-7ACB4384B695}"/>
              </a:ext>
            </a:extLst>
          </p:cNvPr>
          <p:cNvCxnSpPr>
            <a:cxnSpLocks/>
          </p:cNvCxnSpPr>
          <p:nvPr/>
        </p:nvCxnSpPr>
        <p:spPr>
          <a:xfrm>
            <a:off x="11388388" y="5632115"/>
            <a:ext cx="80047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9BEC3E64-E11E-DF1C-B1F6-7E414E45A769}"/>
              </a:ext>
            </a:extLst>
          </p:cNvPr>
          <p:cNvCxnSpPr>
            <a:cxnSpLocks/>
          </p:cNvCxnSpPr>
          <p:nvPr/>
        </p:nvCxnSpPr>
        <p:spPr>
          <a:xfrm flipV="1">
            <a:off x="0" y="5403520"/>
            <a:ext cx="1501140" cy="2285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E196563F-3C91-F463-F0BA-0E51FA2CE355}"/>
              </a:ext>
            </a:extLst>
          </p:cNvPr>
          <p:cNvCxnSpPr>
            <a:cxnSpLocks/>
            <a:stCxn id="42" idx="2"/>
          </p:cNvCxnSpPr>
          <p:nvPr/>
        </p:nvCxnSpPr>
        <p:spPr>
          <a:xfrm flipH="1" flipV="1">
            <a:off x="2704440" y="1428260"/>
            <a:ext cx="9437" cy="113176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r Verbinder 95">
            <a:extLst>
              <a:ext uri="{FF2B5EF4-FFF2-40B4-BE49-F238E27FC236}">
                <a16:creationId xmlns:a16="http://schemas.microsoft.com/office/drawing/2014/main" id="{9CD0900E-206E-C4CF-BA77-40378F74C9B2}"/>
              </a:ext>
            </a:extLst>
          </p:cNvPr>
          <p:cNvCxnSpPr>
            <a:cxnSpLocks/>
          </p:cNvCxnSpPr>
          <p:nvPr/>
        </p:nvCxnSpPr>
        <p:spPr>
          <a:xfrm>
            <a:off x="2704440" y="1447138"/>
            <a:ext cx="281872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r Verbinder 101">
            <a:extLst>
              <a:ext uri="{FF2B5EF4-FFF2-40B4-BE49-F238E27FC236}">
                <a16:creationId xmlns:a16="http://schemas.microsoft.com/office/drawing/2014/main" id="{2F8326A3-F1E0-2FA5-EE07-5F9B8A725B2E}"/>
              </a:ext>
            </a:extLst>
          </p:cNvPr>
          <p:cNvCxnSpPr>
            <a:cxnSpLocks/>
          </p:cNvCxnSpPr>
          <p:nvPr/>
        </p:nvCxnSpPr>
        <p:spPr>
          <a:xfrm>
            <a:off x="7628291" y="1248826"/>
            <a:ext cx="2891778" cy="3404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C147BA13-AE7D-5284-6E39-F9166D230DDF}"/>
              </a:ext>
            </a:extLst>
          </p:cNvPr>
          <p:cNvCxnSpPr>
            <a:cxnSpLocks/>
          </p:cNvCxnSpPr>
          <p:nvPr/>
        </p:nvCxnSpPr>
        <p:spPr>
          <a:xfrm flipV="1">
            <a:off x="8449785" y="1051585"/>
            <a:ext cx="2851717" cy="573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56069566-11EE-8CB9-0BE2-7A568704B302}"/>
              </a:ext>
            </a:extLst>
          </p:cNvPr>
          <p:cNvCxnSpPr>
            <a:cxnSpLocks/>
          </p:cNvCxnSpPr>
          <p:nvPr/>
        </p:nvCxnSpPr>
        <p:spPr>
          <a:xfrm flipH="1" flipV="1">
            <a:off x="5543151" y="1428259"/>
            <a:ext cx="9437" cy="113176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96776C41-5093-6020-4236-DFEBB976BC5F}"/>
              </a:ext>
            </a:extLst>
          </p:cNvPr>
          <p:cNvCxnSpPr>
            <a:cxnSpLocks/>
            <a:stCxn id="43" idx="4"/>
          </p:cNvCxnSpPr>
          <p:nvPr/>
        </p:nvCxnSpPr>
        <p:spPr>
          <a:xfrm flipV="1">
            <a:off x="7645745" y="1248825"/>
            <a:ext cx="0" cy="1311203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0B5A1076-C6E0-6506-4BB3-E28AACC2650B}"/>
              </a:ext>
            </a:extLst>
          </p:cNvPr>
          <p:cNvCxnSpPr>
            <a:cxnSpLocks/>
            <a:stCxn id="44" idx="4"/>
          </p:cNvCxnSpPr>
          <p:nvPr/>
        </p:nvCxnSpPr>
        <p:spPr>
          <a:xfrm flipH="1" flipV="1">
            <a:off x="10546197" y="1234295"/>
            <a:ext cx="2029" cy="1325733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r Verbinder 126">
            <a:extLst>
              <a:ext uri="{FF2B5EF4-FFF2-40B4-BE49-F238E27FC236}">
                <a16:creationId xmlns:a16="http://schemas.microsoft.com/office/drawing/2014/main" id="{86742E59-106B-16E5-1DAD-2CD914CE06F8}"/>
              </a:ext>
            </a:extLst>
          </p:cNvPr>
          <p:cNvCxnSpPr>
            <a:cxnSpLocks/>
            <a:stCxn id="25" idx="2"/>
          </p:cNvCxnSpPr>
          <p:nvPr/>
        </p:nvCxnSpPr>
        <p:spPr>
          <a:xfrm flipH="1" flipV="1">
            <a:off x="3622998" y="1234295"/>
            <a:ext cx="7069" cy="1234296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Gerader Verbinder 127">
            <a:extLst>
              <a:ext uri="{FF2B5EF4-FFF2-40B4-BE49-F238E27FC236}">
                <a16:creationId xmlns:a16="http://schemas.microsoft.com/office/drawing/2014/main" id="{B9237253-BCBC-B1C3-CB6A-C8505E0E6A25}"/>
              </a:ext>
            </a:extLst>
          </p:cNvPr>
          <p:cNvCxnSpPr>
            <a:cxnSpLocks/>
            <a:stCxn id="26" idx="2"/>
          </p:cNvCxnSpPr>
          <p:nvPr/>
        </p:nvCxnSpPr>
        <p:spPr>
          <a:xfrm flipH="1" flipV="1">
            <a:off x="6453614" y="1234295"/>
            <a:ext cx="14048" cy="1234295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r Verbinder 133">
            <a:extLst>
              <a:ext uri="{FF2B5EF4-FFF2-40B4-BE49-F238E27FC236}">
                <a16:creationId xmlns:a16="http://schemas.microsoft.com/office/drawing/2014/main" id="{BEB6DBA6-1707-E153-CFF0-3EE731F1BF3B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8453953" y="1045294"/>
            <a:ext cx="2222" cy="1514734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Gerader Verbinder 134">
            <a:extLst>
              <a:ext uri="{FF2B5EF4-FFF2-40B4-BE49-F238E27FC236}">
                <a16:creationId xmlns:a16="http://schemas.microsoft.com/office/drawing/2014/main" id="{C833E98C-DD78-93F3-8212-AA8589F3820D}"/>
              </a:ext>
            </a:extLst>
          </p:cNvPr>
          <p:cNvCxnSpPr>
            <a:cxnSpLocks/>
            <a:stCxn id="45" idx="2"/>
          </p:cNvCxnSpPr>
          <p:nvPr/>
        </p:nvCxnSpPr>
        <p:spPr>
          <a:xfrm flipV="1">
            <a:off x="11301502" y="1045294"/>
            <a:ext cx="0" cy="1514735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C797467E-3085-6532-0615-839F8859714D}"/>
              </a:ext>
            </a:extLst>
          </p:cNvPr>
          <p:cNvCxnSpPr>
            <a:cxnSpLocks/>
            <a:stCxn id="26" idx="4"/>
          </p:cNvCxnSpPr>
          <p:nvPr/>
        </p:nvCxnSpPr>
        <p:spPr>
          <a:xfrm flipH="1" flipV="1">
            <a:off x="8559712" y="715049"/>
            <a:ext cx="2223" cy="1753541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Gerader Verbinder 144">
            <a:extLst>
              <a:ext uri="{FF2B5EF4-FFF2-40B4-BE49-F238E27FC236}">
                <a16:creationId xmlns:a16="http://schemas.microsoft.com/office/drawing/2014/main" id="{FF76F905-9B91-EAE1-8F63-B1D0767C6527}"/>
              </a:ext>
            </a:extLst>
          </p:cNvPr>
          <p:cNvCxnSpPr>
            <a:cxnSpLocks/>
            <a:stCxn id="27" idx="4"/>
          </p:cNvCxnSpPr>
          <p:nvPr/>
        </p:nvCxnSpPr>
        <p:spPr>
          <a:xfrm flipV="1">
            <a:off x="11464416" y="715049"/>
            <a:ext cx="12920" cy="1753541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Gerader Verbinder 147">
            <a:extLst>
              <a:ext uri="{FF2B5EF4-FFF2-40B4-BE49-F238E27FC236}">
                <a16:creationId xmlns:a16="http://schemas.microsoft.com/office/drawing/2014/main" id="{9A217168-E159-7DCD-7DBC-0F5DF0894FE5}"/>
              </a:ext>
            </a:extLst>
          </p:cNvPr>
          <p:cNvCxnSpPr>
            <a:cxnSpLocks/>
            <a:stCxn id="27" idx="2"/>
          </p:cNvCxnSpPr>
          <p:nvPr/>
        </p:nvCxnSpPr>
        <p:spPr>
          <a:xfrm flipH="1" flipV="1">
            <a:off x="9366948" y="547409"/>
            <a:ext cx="3195" cy="1921181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r Verbinder 151">
            <a:extLst>
              <a:ext uri="{FF2B5EF4-FFF2-40B4-BE49-F238E27FC236}">
                <a16:creationId xmlns:a16="http://schemas.microsoft.com/office/drawing/2014/main" id="{6FAB708C-75FB-B1E3-71F2-FBE7998BFFD0}"/>
              </a:ext>
            </a:extLst>
          </p:cNvPr>
          <p:cNvCxnSpPr>
            <a:cxnSpLocks/>
            <a:stCxn id="25" idx="4"/>
          </p:cNvCxnSpPr>
          <p:nvPr/>
        </p:nvCxnSpPr>
        <p:spPr>
          <a:xfrm flipH="1" flipV="1">
            <a:off x="5719958" y="0"/>
            <a:ext cx="4382" cy="2468591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r Verbinder 155">
            <a:extLst>
              <a:ext uri="{FF2B5EF4-FFF2-40B4-BE49-F238E27FC236}">
                <a16:creationId xmlns:a16="http://schemas.microsoft.com/office/drawing/2014/main" id="{A3225E44-81E7-82CD-6B83-E07AEF036FCA}"/>
              </a:ext>
            </a:extLst>
          </p:cNvPr>
          <p:cNvCxnSpPr>
            <a:cxnSpLocks/>
            <a:stCxn id="20" idx="4"/>
          </p:cNvCxnSpPr>
          <p:nvPr/>
        </p:nvCxnSpPr>
        <p:spPr>
          <a:xfrm flipV="1">
            <a:off x="2821860" y="-9257"/>
            <a:ext cx="1975" cy="247784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FF000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r Verbinder 157">
            <a:extLst>
              <a:ext uri="{FF2B5EF4-FFF2-40B4-BE49-F238E27FC236}">
                <a16:creationId xmlns:a16="http://schemas.microsoft.com/office/drawing/2014/main" id="{608E8273-3AEF-13CF-1391-834EA7E634C1}"/>
              </a:ext>
            </a:extLst>
          </p:cNvPr>
          <p:cNvCxnSpPr>
            <a:cxnSpLocks/>
            <a:stCxn id="37" idx="4"/>
          </p:cNvCxnSpPr>
          <p:nvPr/>
        </p:nvCxnSpPr>
        <p:spPr>
          <a:xfrm flipV="1">
            <a:off x="3792968" y="0"/>
            <a:ext cx="6445" cy="2468590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r Verbinder 160">
            <a:extLst>
              <a:ext uri="{FF2B5EF4-FFF2-40B4-BE49-F238E27FC236}">
                <a16:creationId xmlns:a16="http://schemas.microsoft.com/office/drawing/2014/main" id="{7A07314E-427D-3260-E8C9-A3E147007234}"/>
              </a:ext>
            </a:extLst>
          </p:cNvPr>
          <p:cNvCxnSpPr>
            <a:cxnSpLocks/>
            <a:stCxn id="36" idx="1"/>
          </p:cNvCxnSpPr>
          <p:nvPr/>
        </p:nvCxnSpPr>
        <p:spPr>
          <a:xfrm flipV="1">
            <a:off x="890488" y="0"/>
            <a:ext cx="20583" cy="2468591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r Verbinder 163">
            <a:extLst>
              <a:ext uri="{FF2B5EF4-FFF2-40B4-BE49-F238E27FC236}">
                <a16:creationId xmlns:a16="http://schemas.microsoft.com/office/drawing/2014/main" id="{FA6E6F8C-CCED-96B0-5950-4580276B7FAE}"/>
              </a:ext>
            </a:extLst>
          </p:cNvPr>
          <p:cNvCxnSpPr>
            <a:cxnSpLocks/>
            <a:stCxn id="41" idx="1"/>
          </p:cNvCxnSpPr>
          <p:nvPr/>
        </p:nvCxnSpPr>
        <p:spPr>
          <a:xfrm flipV="1">
            <a:off x="1905670" y="0"/>
            <a:ext cx="0" cy="2560030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r Verbinder 167">
            <a:extLst>
              <a:ext uri="{FF2B5EF4-FFF2-40B4-BE49-F238E27FC236}">
                <a16:creationId xmlns:a16="http://schemas.microsoft.com/office/drawing/2014/main" id="{B4FB91DB-FB82-7B54-11B0-165A5AB32CF4}"/>
              </a:ext>
            </a:extLst>
          </p:cNvPr>
          <p:cNvCxnSpPr>
            <a:cxnSpLocks/>
            <a:stCxn id="42" idx="4"/>
          </p:cNvCxnSpPr>
          <p:nvPr/>
        </p:nvCxnSpPr>
        <p:spPr>
          <a:xfrm flipH="1" flipV="1">
            <a:off x="4798195" y="0"/>
            <a:ext cx="9955" cy="256002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F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Gerader Verbinder 170">
            <a:extLst>
              <a:ext uri="{FF2B5EF4-FFF2-40B4-BE49-F238E27FC236}">
                <a16:creationId xmlns:a16="http://schemas.microsoft.com/office/drawing/2014/main" id="{972BDD08-C9E1-E24E-5C18-3E7B9FB238B0}"/>
              </a:ext>
            </a:extLst>
          </p:cNvPr>
          <p:cNvCxnSpPr>
            <a:cxnSpLocks/>
            <a:stCxn id="37" idx="2"/>
          </p:cNvCxnSpPr>
          <p:nvPr/>
        </p:nvCxnSpPr>
        <p:spPr>
          <a:xfrm flipV="1">
            <a:off x="1698695" y="1676400"/>
            <a:ext cx="22167" cy="792190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Gerader Verbinder 173">
            <a:extLst>
              <a:ext uri="{FF2B5EF4-FFF2-40B4-BE49-F238E27FC236}">
                <a16:creationId xmlns:a16="http://schemas.microsoft.com/office/drawing/2014/main" id="{811A709A-83AD-152E-D13F-CE905B8C619E}"/>
              </a:ext>
            </a:extLst>
          </p:cNvPr>
          <p:cNvCxnSpPr>
            <a:cxnSpLocks/>
            <a:stCxn id="38" idx="2"/>
          </p:cNvCxnSpPr>
          <p:nvPr/>
        </p:nvCxnSpPr>
        <p:spPr>
          <a:xfrm flipV="1">
            <a:off x="4536290" y="1628777"/>
            <a:ext cx="6444" cy="839812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Gerader Verbinder 176">
            <a:extLst>
              <a:ext uri="{FF2B5EF4-FFF2-40B4-BE49-F238E27FC236}">
                <a16:creationId xmlns:a16="http://schemas.microsoft.com/office/drawing/2014/main" id="{C31714EF-18B4-11D0-4E60-88F6221A9925}"/>
              </a:ext>
            </a:extLst>
          </p:cNvPr>
          <p:cNvCxnSpPr>
            <a:cxnSpLocks/>
          </p:cNvCxnSpPr>
          <p:nvPr/>
        </p:nvCxnSpPr>
        <p:spPr>
          <a:xfrm>
            <a:off x="1698331" y="1647498"/>
            <a:ext cx="281872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Gerader Verbinder 179">
            <a:extLst>
              <a:ext uri="{FF2B5EF4-FFF2-40B4-BE49-F238E27FC236}">
                <a16:creationId xmlns:a16="http://schemas.microsoft.com/office/drawing/2014/main" id="{92683D4E-46B6-97FB-E7D1-07251E297157}"/>
              </a:ext>
            </a:extLst>
          </p:cNvPr>
          <p:cNvCxnSpPr>
            <a:cxnSpLocks/>
            <a:stCxn id="38" idx="4"/>
          </p:cNvCxnSpPr>
          <p:nvPr/>
        </p:nvCxnSpPr>
        <p:spPr>
          <a:xfrm flipV="1">
            <a:off x="6630563" y="1676400"/>
            <a:ext cx="0" cy="79218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Gerader Verbinder 185">
            <a:extLst>
              <a:ext uri="{FF2B5EF4-FFF2-40B4-BE49-F238E27FC236}">
                <a16:creationId xmlns:a16="http://schemas.microsoft.com/office/drawing/2014/main" id="{9B1AD658-787E-A3B9-C181-7935034CF30C}"/>
              </a:ext>
            </a:extLst>
          </p:cNvPr>
          <p:cNvCxnSpPr>
            <a:cxnSpLocks/>
          </p:cNvCxnSpPr>
          <p:nvPr/>
        </p:nvCxnSpPr>
        <p:spPr>
          <a:xfrm flipV="1">
            <a:off x="9533044" y="1676400"/>
            <a:ext cx="0" cy="792189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accent4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Gerader Verbinder 186">
            <a:extLst>
              <a:ext uri="{FF2B5EF4-FFF2-40B4-BE49-F238E27FC236}">
                <a16:creationId xmlns:a16="http://schemas.microsoft.com/office/drawing/2014/main" id="{BA56367F-1B93-E480-11E6-C65340399E08}"/>
              </a:ext>
            </a:extLst>
          </p:cNvPr>
          <p:cNvCxnSpPr>
            <a:cxnSpLocks/>
          </p:cNvCxnSpPr>
          <p:nvPr/>
        </p:nvCxnSpPr>
        <p:spPr>
          <a:xfrm>
            <a:off x="6630563" y="1676400"/>
            <a:ext cx="290248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Gerader Verbinder 188">
            <a:extLst>
              <a:ext uri="{FF2B5EF4-FFF2-40B4-BE49-F238E27FC236}">
                <a16:creationId xmlns:a16="http://schemas.microsoft.com/office/drawing/2014/main" id="{D37ADE00-2935-AE52-C0BB-5A3B602817D3}"/>
              </a:ext>
            </a:extLst>
          </p:cNvPr>
          <p:cNvCxnSpPr>
            <a:cxnSpLocks/>
            <a:stCxn id="39" idx="2"/>
          </p:cNvCxnSpPr>
          <p:nvPr/>
        </p:nvCxnSpPr>
        <p:spPr>
          <a:xfrm flipV="1">
            <a:off x="7438771" y="1507999"/>
            <a:ext cx="2029" cy="960590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Gerader Verbinder 195">
            <a:extLst>
              <a:ext uri="{FF2B5EF4-FFF2-40B4-BE49-F238E27FC236}">
                <a16:creationId xmlns:a16="http://schemas.microsoft.com/office/drawing/2014/main" id="{1F3E19E9-90DC-F074-532E-28DF81F3DD7C}"/>
              </a:ext>
            </a:extLst>
          </p:cNvPr>
          <p:cNvCxnSpPr>
            <a:cxnSpLocks/>
          </p:cNvCxnSpPr>
          <p:nvPr/>
        </p:nvCxnSpPr>
        <p:spPr>
          <a:xfrm>
            <a:off x="7438769" y="1507999"/>
            <a:ext cx="290248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Gerader Verbinder 196">
            <a:extLst>
              <a:ext uri="{FF2B5EF4-FFF2-40B4-BE49-F238E27FC236}">
                <a16:creationId xmlns:a16="http://schemas.microsoft.com/office/drawing/2014/main" id="{90FCC1C2-003F-F1CF-5C66-6D54CF1063EC}"/>
              </a:ext>
            </a:extLst>
          </p:cNvPr>
          <p:cNvCxnSpPr>
            <a:cxnSpLocks/>
          </p:cNvCxnSpPr>
          <p:nvPr/>
        </p:nvCxnSpPr>
        <p:spPr>
          <a:xfrm flipV="1">
            <a:off x="10340234" y="1520850"/>
            <a:ext cx="2029" cy="960590"/>
          </a:xfrm>
          <a:prstGeom prst="line">
            <a:avLst/>
          </a:prstGeom>
          <a:ln w="76200" cmpd="sng">
            <a:gradFill flip="none" rotWithShape="1">
              <a:gsLst>
                <a:gs pos="50000">
                  <a:schemeClr val="tx1"/>
                </a:gs>
                <a:gs pos="49000">
                  <a:srgbClr val="00B050"/>
                </a:gs>
              </a:gsLst>
              <a:lin ang="162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feld 197">
            <a:extLst>
              <a:ext uri="{FF2B5EF4-FFF2-40B4-BE49-F238E27FC236}">
                <a16:creationId xmlns:a16="http://schemas.microsoft.com/office/drawing/2014/main" id="{B6AD3610-077B-ADA0-0B8B-6CE9B6B06F9B}"/>
              </a:ext>
            </a:extLst>
          </p:cNvPr>
          <p:cNvSpPr txBox="1"/>
          <p:nvPr/>
        </p:nvSpPr>
        <p:spPr>
          <a:xfrm>
            <a:off x="936537" y="0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W1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9" name="Textfeld 198">
            <a:extLst>
              <a:ext uri="{FF2B5EF4-FFF2-40B4-BE49-F238E27FC236}">
                <a16:creationId xmlns:a16="http://schemas.microsoft.com/office/drawing/2014/main" id="{9EEA17B3-3AB3-6058-FDB8-6ED7D36288C3}"/>
              </a:ext>
            </a:extLst>
          </p:cNvPr>
          <p:cNvSpPr txBox="1"/>
          <p:nvPr/>
        </p:nvSpPr>
        <p:spPr>
          <a:xfrm>
            <a:off x="1956554" y="4833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F0"/>
                </a:solidFill>
              </a:rPr>
              <a:t>V1</a:t>
            </a:r>
          </a:p>
        </p:txBody>
      </p:sp>
      <p:sp>
        <p:nvSpPr>
          <p:cNvPr id="200" name="Textfeld 199">
            <a:extLst>
              <a:ext uri="{FF2B5EF4-FFF2-40B4-BE49-F238E27FC236}">
                <a16:creationId xmlns:a16="http://schemas.microsoft.com/office/drawing/2014/main" id="{DD449C42-626B-34A9-E19D-4D1FFE01158D}"/>
              </a:ext>
            </a:extLst>
          </p:cNvPr>
          <p:cNvSpPr txBox="1"/>
          <p:nvPr/>
        </p:nvSpPr>
        <p:spPr>
          <a:xfrm>
            <a:off x="2847150" y="0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U1</a:t>
            </a:r>
          </a:p>
        </p:txBody>
      </p:sp>
      <p:sp>
        <p:nvSpPr>
          <p:cNvPr id="201" name="Textfeld 200">
            <a:extLst>
              <a:ext uri="{FF2B5EF4-FFF2-40B4-BE49-F238E27FC236}">
                <a16:creationId xmlns:a16="http://schemas.microsoft.com/office/drawing/2014/main" id="{F6739435-9E96-B102-51BB-1F58ECFAC910}"/>
              </a:ext>
            </a:extLst>
          </p:cNvPr>
          <p:cNvSpPr txBox="1"/>
          <p:nvPr/>
        </p:nvSpPr>
        <p:spPr>
          <a:xfrm>
            <a:off x="3813153" y="0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W2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02" name="Textfeld 201">
            <a:extLst>
              <a:ext uri="{FF2B5EF4-FFF2-40B4-BE49-F238E27FC236}">
                <a16:creationId xmlns:a16="http://schemas.microsoft.com/office/drawing/2014/main" id="{1892DE9A-BD16-DD16-35FC-1396C594D61D}"/>
              </a:ext>
            </a:extLst>
          </p:cNvPr>
          <p:cNvSpPr txBox="1"/>
          <p:nvPr/>
        </p:nvSpPr>
        <p:spPr>
          <a:xfrm>
            <a:off x="4813542" y="0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F0"/>
                </a:solidFill>
              </a:rPr>
              <a:t>V2</a:t>
            </a:r>
          </a:p>
        </p:txBody>
      </p:sp>
      <p:sp>
        <p:nvSpPr>
          <p:cNvPr id="203" name="Textfeld 202">
            <a:extLst>
              <a:ext uri="{FF2B5EF4-FFF2-40B4-BE49-F238E27FC236}">
                <a16:creationId xmlns:a16="http://schemas.microsoft.com/office/drawing/2014/main" id="{79E7E8AF-71D7-6249-9174-EB6822495657}"/>
              </a:ext>
            </a:extLst>
          </p:cNvPr>
          <p:cNvSpPr txBox="1"/>
          <p:nvPr/>
        </p:nvSpPr>
        <p:spPr>
          <a:xfrm>
            <a:off x="5732009" y="0"/>
            <a:ext cx="5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U2</a:t>
            </a:r>
          </a:p>
        </p:txBody>
      </p:sp>
      <p:graphicFrame>
        <p:nvGraphicFramePr>
          <p:cNvPr id="206" name="Tabelle 206">
            <a:extLst>
              <a:ext uri="{FF2B5EF4-FFF2-40B4-BE49-F238E27FC236}">
                <a16:creationId xmlns:a16="http://schemas.microsoft.com/office/drawing/2014/main" id="{F4F2956C-66E7-AB0F-04C2-D1D691D1D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278595"/>
              </p:ext>
            </p:extLst>
          </p:nvPr>
        </p:nvGraphicFramePr>
        <p:xfrm>
          <a:off x="1320799" y="5961031"/>
          <a:ext cx="105362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9">
                  <a:extLst>
                    <a:ext uri="{9D8B030D-6E8A-4147-A177-3AD203B41FA5}">
                      <a16:colId xmlns:a16="http://schemas.microsoft.com/office/drawing/2014/main" val="1870745062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783421725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1721517433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4117037971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3118273035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3690856436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1336817353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3475936738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1199264403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1255993864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3279805271"/>
                    </a:ext>
                  </a:extLst>
                </a:gridCol>
                <a:gridCol w="878019">
                  <a:extLst>
                    <a:ext uri="{9D8B030D-6E8A-4147-A177-3AD203B41FA5}">
                      <a16:colId xmlns:a16="http://schemas.microsoft.com/office/drawing/2014/main" val="4196801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456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91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Breitbild</PresentationFormat>
  <Paragraphs>43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Till Nenz</dc:creator>
  <cp:lastModifiedBy>Till Nenz</cp:lastModifiedBy>
  <cp:revision>1</cp:revision>
  <cp:lastPrinted>2022-07-28T19:46:11Z</cp:lastPrinted>
  <dcterms:created xsi:type="dcterms:W3CDTF">2022-07-28T18:23:12Z</dcterms:created>
  <dcterms:modified xsi:type="dcterms:W3CDTF">2022-07-31T09:12:15Z</dcterms:modified>
</cp:coreProperties>
</file>