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EE00"/>
    <a:srgbClr val="FFF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B01E4F-6F6E-448F-9673-D6666B89E10C}" v="70" dt="2022-10-17T17:14:52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55" autoAdjust="0"/>
  </p:normalViewPr>
  <p:slideViewPr>
    <p:cSldViewPr snapToGrid="0">
      <p:cViewPr varScale="1">
        <p:scale>
          <a:sx n="79" d="100"/>
          <a:sy n="79" d="100"/>
        </p:scale>
        <p:origin x="1591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4654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08070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15762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04707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7504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8324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389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5922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36479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34052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8553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7E060-91AA-4870-8C2D-222525F73E07}" type="datetimeFigureOut">
              <a:rPr lang="de-CH" smtClean="0"/>
              <a:t>18.10.2022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08DAA-57FC-46F7-99A4-03FA44B49B1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3071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Verbinder: gewinkelt 101">
            <a:extLst>
              <a:ext uri="{FF2B5EF4-FFF2-40B4-BE49-F238E27FC236}">
                <a16:creationId xmlns:a16="http://schemas.microsoft.com/office/drawing/2014/main" id="{58CADAD1-64C3-C35B-F9DD-7BDE292D6E15}"/>
              </a:ext>
            </a:extLst>
          </p:cNvPr>
          <p:cNvCxnSpPr>
            <a:cxnSpLocks/>
            <a:endCxn id="116" idx="0"/>
          </p:cNvCxnSpPr>
          <p:nvPr/>
        </p:nvCxnSpPr>
        <p:spPr>
          <a:xfrm rot="16200000" flipH="1">
            <a:off x="5695789" y="2974643"/>
            <a:ext cx="1175054" cy="275078"/>
          </a:xfrm>
          <a:prstGeom prst="bentConnector3">
            <a:avLst>
              <a:gd name="adj1" fmla="val 78639"/>
            </a:avLst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el 3">
            <a:extLst>
              <a:ext uri="{FF2B5EF4-FFF2-40B4-BE49-F238E27FC236}">
                <a16:creationId xmlns:a16="http://schemas.microsoft.com/office/drawing/2014/main" id="{93E94E02-08E1-C136-CA59-D74762BC9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33434"/>
          </a:xfrm>
        </p:spPr>
        <p:txBody>
          <a:bodyPr>
            <a:normAutofit/>
          </a:bodyPr>
          <a:lstStyle/>
          <a:p>
            <a:r>
              <a:rPr lang="de-CH" sz="2000" b="1" dirty="0"/>
              <a:t>Stromversorgung, Steuerelektronik &amp; Verdrahtungsplan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79C512E-47C5-8095-823F-737A7900F5AD}"/>
              </a:ext>
            </a:extLst>
          </p:cNvPr>
          <p:cNvSpPr/>
          <p:nvPr/>
        </p:nvSpPr>
        <p:spPr>
          <a:xfrm>
            <a:off x="755170" y="1066550"/>
            <a:ext cx="1146412" cy="53681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800" dirty="0"/>
              <a:t>ESU Trafo</a:t>
            </a:r>
          </a:p>
          <a:p>
            <a:pPr algn="ctr"/>
            <a:r>
              <a:rPr lang="de-CH" sz="800" dirty="0"/>
              <a:t>Bahnstrom</a:t>
            </a:r>
          </a:p>
          <a:p>
            <a:pPr algn="ctr"/>
            <a:r>
              <a:rPr lang="de-CH" sz="800" dirty="0"/>
              <a:t>5A 18V ~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EC3A2986-7A92-390C-0C33-D095D17FAAD3}"/>
              </a:ext>
            </a:extLst>
          </p:cNvPr>
          <p:cNvSpPr/>
          <p:nvPr/>
        </p:nvSpPr>
        <p:spPr>
          <a:xfrm>
            <a:off x="3837657" y="2704850"/>
            <a:ext cx="1146412" cy="53681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800" dirty="0"/>
              <a:t>Märklin Trafo 60052</a:t>
            </a:r>
          </a:p>
          <a:p>
            <a:pPr algn="ctr"/>
            <a:r>
              <a:rPr lang="de-CH" sz="800" dirty="0"/>
              <a:t>Licht- &amp; Schaltstrom</a:t>
            </a:r>
          </a:p>
          <a:p>
            <a:pPr algn="ctr"/>
            <a:r>
              <a:rPr lang="de-CH" sz="800" dirty="0"/>
              <a:t>3.75A 16V ~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92704C4-7974-04F1-B160-C0BA36B259CE}"/>
              </a:ext>
            </a:extLst>
          </p:cNvPr>
          <p:cNvSpPr/>
          <p:nvPr/>
        </p:nvSpPr>
        <p:spPr>
          <a:xfrm>
            <a:off x="6468516" y="2659130"/>
            <a:ext cx="1146412" cy="53681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800" dirty="0"/>
              <a:t>Märklin Trafo 60052</a:t>
            </a:r>
          </a:p>
          <a:p>
            <a:pPr algn="ctr"/>
            <a:r>
              <a:rPr lang="de-CH" sz="800" dirty="0" err="1"/>
              <a:t>Servostrom</a:t>
            </a:r>
            <a:endParaRPr lang="de-CH" sz="800" dirty="0"/>
          </a:p>
          <a:p>
            <a:pPr algn="ctr"/>
            <a:r>
              <a:rPr lang="de-CH" sz="800" dirty="0"/>
              <a:t>3.75A 16V ~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F5198A89-C1F1-BA68-AD7C-9C9A11A28AF9}"/>
              </a:ext>
            </a:extLst>
          </p:cNvPr>
          <p:cNvSpPr/>
          <p:nvPr/>
        </p:nvSpPr>
        <p:spPr>
          <a:xfrm>
            <a:off x="755170" y="1750235"/>
            <a:ext cx="1146412" cy="536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800" dirty="0"/>
              <a:t>Central Station</a:t>
            </a:r>
          </a:p>
          <a:p>
            <a:pPr algn="ctr"/>
            <a:r>
              <a:rPr lang="de-CH" sz="800" dirty="0"/>
              <a:t>Märklin 60212</a:t>
            </a:r>
          </a:p>
          <a:p>
            <a:pPr algn="ctr"/>
            <a:r>
              <a:rPr lang="de-CH" sz="800" dirty="0"/>
              <a:t>ESU Motorola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C93FAF55-DD0D-89C0-D4E5-E7F09821113F}"/>
              </a:ext>
            </a:extLst>
          </p:cNvPr>
          <p:cNvGrpSpPr/>
          <p:nvPr/>
        </p:nvGrpSpPr>
        <p:grpSpPr>
          <a:xfrm>
            <a:off x="801072" y="3018560"/>
            <a:ext cx="421218" cy="2376055"/>
            <a:chOff x="1178982" y="3835400"/>
            <a:chExt cx="421217" cy="1697567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7ED3567B-4A27-7221-B362-9DF7470866F5}"/>
                </a:ext>
              </a:extLst>
            </p:cNvPr>
            <p:cNvSpPr/>
            <p:nvPr/>
          </p:nvSpPr>
          <p:spPr>
            <a:xfrm>
              <a:off x="1178982" y="3835400"/>
              <a:ext cx="421217" cy="16975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5A452C23-1486-0198-124E-AF81CF08BBE3}"/>
                </a:ext>
              </a:extLst>
            </p:cNvPr>
            <p:cNvCxnSpPr>
              <a:stCxn id="9" idx="0"/>
              <a:endCxn id="9" idx="2"/>
            </p:cNvCxnSpPr>
            <p:nvPr/>
          </p:nvCxnSpPr>
          <p:spPr>
            <a:xfrm>
              <a:off x="1389591" y="3835400"/>
              <a:ext cx="0" cy="169756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Gerader Verbinder 12">
              <a:extLst>
                <a:ext uri="{FF2B5EF4-FFF2-40B4-BE49-F238E27FC236}">
                  <a16:creationId xmlns:a16="http://schemas.microsoft.com/office/drawing/2014/main" id="{E3C5F942-E524-D70C-6E37-FF4D9931ED0C}"/>
                </a:ext>
              </a:extLst>
            </p:cNvPr>
            <p:cNvCxnSpPr/>
            <p:nvPr/>
          </p:nvCxnSpPr>
          <p:spPr>
            <a:xfrm>
              <a:off x="1242483" y="3835400"/>
              <a:ext cx="0" cy="16975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4BB2CBDD-D822-667D-3089-358CC75DF1F2}"/>
                </a:ext>
              </a:extLst>
            </p:cNvPr>
            <p:cNvCxnSpPr/>
            <p:nvPr/>
          </p:nvCxnSpPr>
          <p:spPr>
            <a:xfrm>
              <a:off x="1526117" y="3835400"/>
              <a:ext cx="0" cy="16975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Verbinder: gewinkelt 16">
            <a:extLst>
              <a:ext uri="{FF2B5EF4-FFF2-40B4-BE49-F238E27FC236}">
                <a16:creationId xmlns:a16="http://schemas.microsoft.com/office/drawing/2014/main" id="{F03CD8D3-0EAC-D384-494D-E20223757263}"/>
              </a:ext>
            </a:extLst>
          </p:cNvPr>
          <p:cNvCxnSpPr>
            <a:cxnSpLocks/>
            <a:endCxn id="9" idx="0"/>
          </p:cNvCxnSpPr>
          <p:nvPr/>
        </p:nvCxnSpPr>
        <p:spPr>
          <a:xfrm rot="16200000" flipH="1">
            <a:off x="645010" y="2651888"/>
            <a:ext cx="731513" cy="1829"/>
          </a:xfrm>
          <a:prstGeom prst="bentConnector3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Verbinder: gewinkelt 23">
            <a:extLst>
              <a:ext uri="{FF2B5EF4-FFF2-40B4-BE49-F238E27FC236}">
                <a16:creationId xmlns:a16="http://schemas.microsoft.com/office/drawing/2014/main" id="{0DCAA8A3-9D6F-C4E8-4578-02EE4319C15F}"/>
              </a:ext>
            </a:extLst>
          </p:cNvPr>
          <p:cNvCxnSpPr>
            <a:cxnSpLocks/>
            <a:stCxn id="39" idx="0"/>
          </p:cNvCxnSpPr>
          <p:nvPr/>
        </p:nvCxnSpPr>
        <p:spPr>
          <a:xfrm rot="16200000" flipH="1" flipV="1">
            <a:off x="1085245" y="2894877"/>
            <a:ext cx="186645" cy="60720"/>
          </a:xfrm>
          <a:prstGeom prst="bentConnector3">
            <a:avLst>
              <a:gd name="adj1" fmla="val -4083"/>
            </a:avLst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Verbinder: gewinkelt 29">
            <a:extLst>
              <a:ext uri="{FF2B5EF4-FFF2-40B4-BE49-F238E27FC236}">
                <a16:creationId xmlns:a16="http://schemas.microsoft.com/office/drawing/2014/main" id="{43AD553A-D45C-F8C3-D0CB-5249E41EDDAD}"/>
              </a:ext>
            </a:extLst>
          </p:cNvPr>
          <p:cNvCxnSpPr>
            <a:cxnSpLocks/>
            <a:stCxn id="8" idx="2"/>
          </p:cNvCxnSpPr>
          <p:nvPr/>
        </p:nvCxnSpPr>
        <p:spPr>
          <a:xfrm rot="5400000">
            <a:off x="807829" y="2343796"/>
            <a:ext cx="577297" cy="463799"/>
          </a:xfrm>
          <a:prstGeom prst="bentConnector3">
            <a:avLst>
              <a:gd name="adj1" fmla="val 93558"/>
            </a:avLst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729B1C22-00CF-C965-2EEF-96BB68861E52}"/>
              </a:ext>
            </a:extLst>
          </p:cNvPr>
          <p:cNvCxnSpPr/>
          <p:nvPr/>
        </p:nvCxnSpPr>
        <p:spPr>
          <a:xfrm>
            <a:off x="864573" y="2864344"/>
            <a:ext cx="0" cy="154215"/>
          </a:xfrm>
          <a:prstGeom prst="lin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>
            <a:extLst>
              <a:ext uri="{FF2B5EF4-FFF2-40B4-BE49-F238E27FC236}">
                <a16:creationId xmlns:a16="http://schemas.microsoft.com/office/drawing/2014/main" id="{55F78725-33F8-B92F-F5C5-972AC6599F5C}"/>
              </a:ext>
            </a:extLst>
          </p:cNvPr>
          <p:cNvSpPr txBox="1"/>
          <p:nvPr/>
        </p:nvSpPr>
        <p:spPr>
          <a:xfrm>
            <a:off x="975037" y="2619853"/>
            <a:ext cx="1629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800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CFD344FA-63F7-876B-3059-228A8BD442DB}"/>
              </a:ext>
            </a:extLst>
          </p:cNvPr>
          <p:cNvSpPr txBox="1"/>
          <p:nvPr/>
        </p:nvSpPr>
        <p:spPr>
          <a:xfrm>
            <a:off x="1127437" y="2831915"/>
            <a:ext cx="1629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800" dirty="0">
                <a:solidFill>
                  <a:schemeClr val="accent4">
                    <a:lumMod val="75000"/>
                  </a:schemeClr>
                </a:solidFill>
              </a:rPr>
              <a:t>O</a:t>
            </a:r>
          </a:p>
        </p:txBody>
      </p:sp>
      <p:cxnSp>
        <p:nvCxnSpPr>
          <p:cNvPr id="40" name="Verbinder: gewinkelt 39">
            <a:extLst>
              <a:ext uri="{FF2B5EF4-FFF2-40B4-BE49-F238E27FC236}">
                <a16:creationId xmlns:a16="http://schemas.microsoft.com/office/drawing/2014/main" id="{AD7A6296-63B2-8C90-F3F1-0335776EB6C0}"/>
              </a:ext>
            </a:extLst>
          </p:cNvPr>
          <p:cNvCxnSpPr>
            <a:cxnSpLocks/>
          </p:cNvCxnSpPr>
          <p:nvPr/>
        </p:nvCxnSpPr>
        <p:spPr>
          <a:xfrm rot="5400000">
            <a:off x="949600" y="1683734"/>
            <a:ext cx="175797" cy="3"/>
          </a:xfrm>
          <a:prstGeom prst="bentConnector3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77AF0F2A-6904-3FBD-4F93-1A95E798AA7E}"/>
              </a:ext>
            </a:extLst>
          </p:cNvPr>
          <p:cNvCxnSpPr/>
          <p:nvPr/>
        </p:nvCxnSpPr>
        <p:spPr>
          <a:xfrm>
            <a:off x="1356560" y="1595837"/>
            <a:ext cx="0" cy="154215"/>
          </a:xfrm>
          <a:prstGeom prst="lin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hteck: abgerundete Ecken 45">
            <a:extLst>
              <a:ext uri="{FF2B5EF4-FFF2-40B4-BE49-F238E27FC236}">
                <a16:creationId xmlns:a16="http://schemas.microsoft.com/office/drawing/2014/main" id="{420D01D2-B558-3CA6-3EB4-29DE3302C323}"/>
              </a:ext>
            </a:extLst>
          </p:cNvPr>
          <p:cNvSpPr/>
          <p:nvPr/>
        </p:nvSpPr>
        <p:spPr>
          <a:xfrm>
            <a:off x="1618935" y="3018559"/>
            <a:ext cx="959126" cy="4284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800" dirty="0">
                <a:solidFill>
                  <a:schemeClr val="tx1"/>
                </a:solidFill>
              </a:rPr>
              <a:t>S88</a:t>
            </a:r>
          </a:p>
          <a:p>
            <a:pPr algn="ctr"/>
            <a:r>
              <a:rPr lang="de-CH" sz="800" dirty="0">
                <a:solidFill>
                  <a:schemeClr val="tx1"/>
                </a:solidFill>
              </a:rPr>
              <a:t>5217 Viessmann</a:t>
            </a:r>
          </a:p>
          <a:p>
            <a:pPr algn="ctr"/>
            <a:r>
              <a:rPr lang="de-CH" sz="800" dirty="0">
                <a:solidFill>
                  <a:schemeClr val="tx1"/>
                </a:solidFill>
              </a:rPr>
              <a:t>Besetztmelder</a:t>
            </a:r>
          </a:p>
        </p:txBody>
      </p:sp>
      <p:cxnSp>
        <p:nvCxnSpPr>
          <p:cNvPr id="48" name="Verbinder: gewinkelt 47">
            <a:extLst>
              <a:ext uri="{FF2B5EF4-FFF2-40B4-BE49-F238E27FC236}">
                <a16:creationId xmlns:a16="http://schemas.microsoft.com/office/drawing/2014/main" id="{A288C8A8-832F-30BD-C4D8-2BB2D8D1B3A4}"/>
              </a:ext>
            </a:extLst>
          </p:cNvPr>
          <p:cNvCxnSpPr>
            <a:cxnSpLocks/>
          </p:cNvCxnSpPr>
          <p:nvPr/>
        </p:nvCxnSpPr>
        <p:spPr>
          <a:xfrm rot="16200000" flipH="1">
            <a:off x="1199115" y="2812983"/>
            <a:ext cx="685089" cy="154550"/>
          </a:xfrm>
          <a:prstGeom prst="bentConnector3">
            <a:avLst>
              <a:gd name="adj1" fmla="val 100423"/>
            </a:avLst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hteck: abgerundete Ecken 49">
            <a:extLst>
              <a:ext uri="{FF2B5EF4-FFF2-40B4-BE49-F238E27FC236}">
                <a16:creationId xmlns:a16="http://schemas.microsoft.com/office/drawing/2014/main" id="{6BA0ED13-43EA-BA68-4BEA-D055B9132C70}"/>
              </a:ext>
            </a:extLst>
          </p:cNvPr>
          <p:cNvSpPr/>
          <p:nvPr/>
        </p:nvSpPr>
        <p:spPr>
          <a:xfrm>
            <a:off x="1628157" y="3727550"/>
            <a:ext cx="959126" cy="4284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800" dirty="0">
                <a:solidFill>
                  <a:schemeClr val="tx1"/>
                </a:solidFill>
              </a:rPr>
              <a:t>S88</a:t>
            </a:r>
          </a:p>
          <a:p>
            <a:pPr algn="ctr"/>
            <a:r>
              <a:rPr lang="de-CH" sz="800" dirty="0" err="1">
                <a:solidFill>
                  <a:schemeClr val="tx1"/>
                </a:solidFill>
              </a:rPr>
              <a:t>Xxxx</a:t>
            </a:r>
            <a:r>
              <a:rPr lang="de-CH" sz="800" dirty="0">
                <a:solidFill>
                  <a:schemeClr val="tx1"/>
                </a:solidFill>
              </a:rPr>
              <a:t> Märklin</a:t>
            </a:r>
          </a:p>
          <a:p>
            <a:pPr algn="ctr"/>
            <a:r>
              <a:rPr lang="de-CH" sz="800" dirty="0">
                <a:solidFill>
                  <a:schemeClr val="tx1"/>
                </a:solidFill>
              </a:rPr>
              <a:t>Besetztmelder</a:t>
            </a:r>
          </a:p>
        </p:txBody>
      </p:sp>
      <p:sp>
        <p:nvSpPr>
          <p:cNvPr id="51" name="Rechteck: abgerundete Ecken 50">
            <a:extLst>
              <a:ext uri="{FF2B5EF4-FFF2-40B4-BE49-F238E27FC236}">
                <a16:creationId xmlns:a16="http://schemas.microsoft.com/office/drawing/2014/main" id="{AD050BF1-62A4-7FCF-6026-143EC8245BFC}"/>
              </a:ext>
            </a:extLst>
          </p:cNvPr>
          <p:cNvSpPr/>
          <p:nvPr/>
        </p:nvSpPr>
        <p:spPr>
          <a:xfrm>
            <a:off x="1618935" y="4451450"/>
            <a:ext cx="959126" cy="4284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800" dirty="0">
                <a:solidFill>
                  <a:schemeClr val="tx1"/>
                </a:solidFill>
              </a:rPr>
              <a:t>S88</a:t>
            </a:r>
          </a:p>
          <a:p>
            <a:pPr algn="ctr"/>
            <a:r>
              <a:rPr lang="de-CH" sz="800" dirty="0">
                <a:solidFill>
                  <a:schemeClr val="tx1"/>
                </a:solidFill>
              </a:rPr>
              <a:t>5217 Viessmann</a:t>
            </a:r>
          </a:p>
          <a:p>
            <a:pPr algn="ctr"/>
            <a:r>
              <a:rPr lang="de-CH" sz="800" dirty="0">
                <a:solidFill>
                  <a:schemeClr val="tx1"/>
                </a:solidFill>
              </a:rPr>
              <a:t>Besetztmelder</a:t>
            </a:r>
          </a:p>
        </p:txBody>
      </p:sp>
      <p:sp>
        <p:nvSpPr>
          <p:cNvPr id="52" name="Pfeil: nach unten 51">
            <a:extLst>
              <a:ext uri="{FF2B5EF4-FFF2-40B4-BE49-F238E27FC236}">
                <a16:creationId xmlns:a16="http://schemas.microsoft.com/office/drawing/2014/main" id="{80955FFC-6DDA-6D00-E827-A0646B83FBC7}"/>
              </a:ext>
            </a:extLst>
          </p:cNvPr>
          <p:cNvSpPr/>
          <p:nvPr/>
        </p:nvSpPr>
        <p:spPr>
          <a:xfrm>
            <a:off x="2035136" y="3447047"/>
            <a:ext cx="126724" cy="280503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54" name="Pfeil: nach unten 53">
            <a:extLst>
              <a:ext uri="{FF2B5EF4-FFF2-40B4-BE49-F238E27FC236}">
                <a16:creationId xmlns:a16="http://schemas.microsoft.com/office/drawing/2014/main" id="{10089DE2-CDDB-0111-9C92-A4A025F55355}"/>
              </a:ext>
            </a:extLst>
          </p:cNvPr>
          <p:cNvSpPr/>
          <p:nvPr/>
        </p:nvSpPr>
        <p:spPr>
          <a:xfrm>
            <a:off x="2035136" y="4156038"/>
            <a:ext cx="126724" cy="280503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77AB95FB-713F-48D3-34BB-1421D254F77B}"/>
              </a:ext>
            </a:extLst>
          </p:cNvPr>
          <p:cNvSpPr txBox="1"/>
          <p:nvPr/>
        </p:nvSpPr>
        <p:spPr>
          <a:xfrm>
            <a:off x="1329574" y="3213761"/>
            <a:ext cx="2602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600" dirty="0">
                <a:latin typeface="Arial Narrow" panose="020B0606020202030204" pitchFamily="34" charset="0"/>
              </a:rPr>
              <a:t>1)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DD0E8865-6608-4B25-A49E-E03FD3181053}"/>
              </a:ext>
            </a:extLst>
          </p:cNvPr>
          <p:cNvSpPr txBox="1"/>
          <p:nvPr/>
        </p:nvSpPr>
        <p:spPr>
          <a:xfrm>
            <a:off x="684607" y="5701190"/>
            <a:ext cx="3335965" cy="167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>
                <a:latin typeface="Arial Narrow" panose="020B0606020202030204" pitchFamily="34" charset="0"/>
              </a:rPr>
              <a:t>1) Eine Erdung reicht beim ersten Modul</a:t>
            </a:r>
          </a:p>
        </p:txBody>
      </p:sp>
      <p:cxnSp>
        <p:nvCxnSpPr>
          <p:cNvPr id="58" name="Verbinder: gewinkelt 57">
            <a:extLst>
              <a:ext uri="{FF2B5EF4-FFF2-40B4-BE49-F238E27FC236}">
                <a16:creationId xmlns:a16="http://schemas.microsoft.com/office/drawing/2014/main" id="{E97B3FE7-3FC6-8ACB-2B2A-0ACEF19DCD55}"/>
              </a:ext>
            </a:extLst>
          </p:cNvPr>
          <p:cNvCxnSpPr/>
          <p:nvPr/>
        </p:nvCxnSpPr>
        <p:spPr>
          <a:xfrm flipV="1">
            <a:off x="864573" y="4884558"/>
            <a:ext cx="914593" cy="313786"/>
          </a:xfrm>
          <a:prstGeom prst="bentConnector3">
            <a:avLst>
              <a:gd name="adj1" fmla="val 100999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33068823-0550-8106-C074-A0024258B488}"/>
              </a:ext>
            </a:extLst>
          </p:cNvPr>
          <p:cNvCxnSpPr/>
          <p:nvPr/>
        </p:nvCxnSpPr>
        <p:spPr>
          <a:xfrm>
            <a:off x="839366" y="5125605"/>
            <a:ext cx="5657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FAAD9F25-6060-D23F-D05B-313B90BAFB7F}"/>
              </a:ext>
            </a:extLst>
          </p:cNvPr>
          <p:cNvCxnSpPr/>
          <p:nvPr/>
        </p:nvCxnSpPr>
        <p:spPr>
          <a:xfrm>
            <a:off x="839366" y="5257223"/>
            <a:ext cx="5657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7D4ACF50-97F1-3D6B-5C5A-01B87101310B}"/>
              </a:ext>
            </a:extLst>
          </p:cNvPr>
          <p:cNvCxnSpPr/>
          <p:nvPr/>
        </p:nvCxnSpPr>
        <p:spPr>
          <a:xfrm flipV="1">
            <a:off x="1321869" y="2530076"/>
            <a:ext cx="6673923" cy="27158"/>
          </a:xfrm>
          <a:prstGeom prst="lin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B23F7491-B869-32C0-F419-BFDFD33BFAF5}"/>
              </a:ext>
            </a:extLst>
          </p:cNvPr>
          <p:cNvCxnSpPr>
            <a:cxnSpLocks/>
          </p:cNvCxnSpPr>
          <p:nvPr/>
        </p:nvCxnSpPr>
        <p:spPr>
          <a:xfrm flipV="1">
            <a:off x="1009850" y="2390108"/>
            <a:ext cx="6985942" cy="310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hteck: abgerundete Ecken 30">
            <a:extLst>
              <a:ext uri="{FF2B5EF4-FFF2-40B4-BE49-F238E27FC236}">
                <a16:creationId xmlns:a16="http://schemas.microsoft.com/office/drawing/2014/main" id="{BF6F3C6F-C454-9AEF-6425-118F191C3519}"/>
              </a:ext>
            </a:extLst>
          </p:cNvPr>
          <p:cNvSpPr/>
          <p:nvPr/>
        </p:nvSpPr>
        <p:spPr>
          <a:xfrm>
            <a:off x="3543695" y="4730557"/>
            <a:ext cx="959126" cy="4284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800" dirty="0">
                <a:solidFill>
                  <a:schemeClr val="tx1"/>
                </a:solidFill>
              </a:rPr>
              <a:t>K84 Märklin</a:t>
            </a:r>
          </a:p>
        </p:txBody>
      </p:sp>
      <p:sp>
        <p:nvSpPr>
          <p:cNvPr id="32" name="Kreis: nicht ausgefüllt 31">
            <a:extLst>
              <a:ext uri="{FF2B5EF4-FFF2-40B4-BE49-F238E27FC236}">
                <a16:creationId xmlns:a16="http://schemas.microsoft.com/office/drawing/2014/main" id="{EFEF498D-3F12-90E9-0259-6A7DEAC7BEAB}"/>
              </a:ext>
            </a:extLst>
          </p:cNvPr>
          <p:cNvSpPr/>
          <p:nvPr/>
        </p:nvSpPr>
        <p:spPr>
          <a:xfrm>
            <a:off x="3568700" y="4763577"/>
            <a:ext cx="78740" cy="73660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33" name="Kreis: nicht ausgefüllt 32">
            <a:extLst>
              <a:ext uri="{FF2B5EF4-FFF2-40B4-BE49-F238E27FC236}">
                <a16:creationId xmlns:a16="http://schemas.microsoft.com/office/drawing/2014/main" id="{BFCDB328-FE64-8F7E-891B-86F677B6E10A}"/>
              </a:ext>
            </a:extLst>
          </p:cNvPr>
          <p:cNvSpPr/>
          <p:nvPr/>
        </p:nvSpPr>
        <p:spPr>
          <a:xfrm>
            <a:off x="3663555" y="4763577"/>
            <a:ext cx="78740" cy="73660"/>
          </a:xfrm>
          <a:prstGeom prst="don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34" name="Kreis: nicht ausgefüllt 33">
            <a:extLst>
              <a:ext uri="{FF2B5EF4-FFF2-40B4-BE49-F238E27FC236}">
                <a16:creationId xmlns:a16="http://schemas.microsoft.com/office/drawing/2014/main" id="{C1F6650E-6731-7B1E-F622-1593EFBE7A3D}"/>
              </a:ext>
            </a:extLst>
          </p:cNvPr>
          <p:cNvSpPr/>
          <p:nvPr/>
        </p:nvSpPr>
        <p:spPr>
          <a:xfrm>
            <a:off x="3571240" y="5060757"/>
            <a:ext cx="78740" cy="73660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35" name="Kreis: nicht ausgefüllt 34">
            <a:extLst>
              <a:ext uri="{FF2B5EF4-FFF2-40B4-BE49-F238E27FC236}">
                <a16:creationId xmlns:a16="http://schemas.microsoft.com/office/drawing/2014/main" id="{1FB268DE-16EF-8923-7FAB-79445085A29C}"/>
              </a:ext>
            </a:extLst>
          </p:cNvPr>
          <p:cNvSpPr/>
          <p:nvPr/>
        </p:nvSpPr>
        <p:spPr>
          <a:xfrm>
            <a:off x="3666095" y="5060757"/>
            <a:ext cx="78740" cy="73660"/>
          </a:xfrm>
          <a:prstGeom prst="don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cxnSp>
        <p:nvCxnSpPr>
          <p:cNvPr id="41" name="Verbinder: gewinkelt 40">
            <a:extLst>
              <a:ext uri="{FF2B5EF4-FFF2-40B4-BE49-F238E27FC236}">
                <a16:creationId xmlns:a16="http://schemas.microsoft.com/office/drawing/2014/main" id="{9AFA9564-FBB9-915E-C783-26B2A662F0F1}"/>
              </a:ext>
            </a:extLst>
          </p:cNvPr>
          <p:cNvCxnSpPr>
            <a:cxnSpLocks/>
          </p:cNvCxnSpPr>
          <p:nvPr/>
        </p:nvCxnSpPr>
        <p:spPr>
          <a:xfrm rot="16200000" flipH="1">
            <a:off x="2337625" y="3434368"/>
            <a:ext cx="2256015" cy="474586"/>
          </a:xfrm>
          <a:prstGeom prst="bentConnector3">
            <a:avLst>
              <a:gd name="adj1" fmla="val 42066"/>
            </a:avLst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Verbinder: gewinkelt 43">
            <a:extLst>
              <a:ext uri="{FF2B5EF4-FFF2-40B4-BE49-F238E27FC236}">
                <a16:creationId xmlns:a16="http://schemas.microsoft.com/office/drawing/2014/main" id="{A0508ADB-023D-8CB9-26EB-38E685D2AD67}"/>
              </a:ext>
            </a:extLst>
          </p:cNvPr>
          <p:cNvCxnSpPr>
            <a:cxnSpLocks/>
          </p:cNvCxnSpPr>
          <p:nvPr/>
        </p:nvCxnSpPr>
        <p:spPr>
          <a:xfrm rot="16200000" flipH="1">
            <a:off x="2147029" y="3336245"/>
            <a:ext cx="2372109" cy="54196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Kreis: nicht ausgefüllt 48">
            <a:extLst>
              <a:ext uri="{FF2B5EF4-FFF2-40B4-BE49-F238E27FC236}">
                <a16:creationId xmlns:a16="http://schemas.microsoft.com/office/drawing/2014/main" id="{8E16505F-4093-456B-DA42-8D763F0CA9ED}"/>
              </a:ext>
            </a:extLst>
          </p:cNvPr>
          <p:cNvSpPr/>
          <p:nvPr/>
        </p:nvSpPr>
        <p:spPr>
          <a:xfrm>
            <a:off x="3799840" y="4761037"/>
            <a:ext cx="78740" cy="73660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53" name="Kreis: nicht ausgefüllt 52">
            <a:extLst>
              <a:ext uri="{FF2B5EF4-FFF2-40B4-BE49-F238E27FC236}">
                <a16:creationId xmlns:a16="http://schemas.microsoft.com/office/drawing/2014/main" id="{400BED96-35A9-F1F8-552C-E581D760BC70}"/>
              </a:ext>
            </a:extLst>
          </p:cNvPr>
          <p:cNvSpPr/>
          <p:nvPr/>
        </p:nvSpPr>
        <p:spPr>
          <a:xfrm>
            <a:off x="4000500" y="4758111"/>
            <a:ext cx="78740" cy="73660"/>
          </a:xfrm>
          <a:prstGeom prst="donu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57" name="Kreis: nicht ausgefüllt 56">
            <a:extLst>
              <a:ext uri="{FF2B5EF4-FFF2-40B4-BE49-F238E27FC236}">
                <a16:creationId xmlns:a16="http://schemas.microsoft.com/office/drawing/2014/main" id="{99520D22-732E-F511-B8E1-F80A6ABF8EC2}"/>
              </a:ext>
            </a:extLst>
          </p:cNvPr>
          <p:cNvSpPr/>
          <p:nvPr/>
        </p:nvSpPr>
        <p:spPr>
          <a:xfrm>
            <a:off x="3900170" y="4766635"/>
            <a:ext cx="78740" cy="73660"/>
          </a:xfrm>
          <a:prstGeom prst="don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53CEB6FD-DEFB-5A71-BDF7-D8FCE874B7F8}"/>
              </a:ext>
            </a:extLst>
          </p:cNvPr>
          <p:cNvSpPr txBox="1"/>
          <p:nvPr/>
        </p:nvSpPr>
        <p:spPr>
          <a:xfrm>
            <a:off x="3795308" y="4784040"/>
            <a:ext cx="3016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600" dirty="0">
                <a:latin typeface="Arial Narrow" panose="020B0606020202030204" pitchFamily="34" charset="0"/>
              </a:rPr>
              <a:t>201</a:t>
            </a:r>
          </a:p>
        </p:txBody>
      </p:sp>
      <p:sp>
        <p:nvSpPr>
          <p:cNvPr id="60" name="Kreis: nicht ausgefüllt 59">
            <a:extLst>
              <a:ext uri="{FF2B5EF4-FFF2-40B4-BE49-F238E27FC236}">
                <a16:creationId xmlns:a16="http://schemas.microsoft.com/office/drawing/2014/main" id="{F57580E1-E3A1-75E8-5FBD-59C1B63DBA55}"/>
              </a:ext>
            </a:extLst>
          </p:cNvPr>
          <p:cNvSpPr/>
          <p:nvPr/>
        </p:nvSpPr>
        <p:spPr>
          <a:xfrm>
            <a:off x="4137761" y="4763072"/>
            <a:ext cx="78740" cy="73660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63" name="Kreis: nicht ausgefüllt 62">
            <a:extLst>
              <a:ext uri="{FF2B5EF4-FFF2-40B4-BE49-F238E27FC236}">
                <a16:creationId xmlns:a16="http://schemas.microsoft.com/office/drawing/2014/main" id="{1C2EDA18-ABFA-92C3-123C-385790BC45F6}"/>
              </a:ext>
            </a:extLst>
          </p:cNvPr>
          <p:cNvSpPr/>
          <p:nvPr/>
        </p:nvSpPr>
        <p:spPr>
          <a:xfrm>
            <a:off x="4338421" y="4760146"/>
            <a:ext cx="78740" cy="73660"/>
          </a:xfrm>
          <a:prstGeom prst="donu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64" name="Kreis: nicht ausgefüllt 63">
            <a:extLst>
              <a:ext uri="{FF2B5EF4-FFF2-40B4-BE49-F238E27FC236}">
                <a16:creationId xmlns:a16="http://schemas.microsoft.com/office/drawing/2014/main" id="{C23869AC-20F2-0356-1DCA-3D42406FF263}"/>
              </a:ext>
            </a:extLst>
          </p:cNvPr>
          <p:cNvSpPr/>
          <p:nvPr/>
        </p:nvSpPr>
        <p:spPr>
          <a:xfrm>
            <a:off x="4238091" y="4768670"/>
            <a:ext cx="78740" cy="73660"/>
          </a:xfrm>
          <a:prstGeom prst="don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FA31ED13-3352-3534-8132-CF36C978A598}"/>
              </a:ext>
            </a:extLst>
          </p:cNvPr>
          <p:cNvSpPr txBox="1"/>
          <p:nvPr/>
        </p:nvSpPr>
        <p:spPr>
          <a:xfrm>
            <a:off x="4143430" y="4793283"/>
            <a:ext cx="3016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600" dirty="0">
                <a:latin typeface="Arial Narrow" panose="020B0606020202030204" pitchFamily="34" charset="0"/>
              </a:rPr>
              <a:t>202</a:t>
            </a:r>
          </a:p>
        </p:txBody>
      </p:sp>
      <p:cxnSp>
        <p:nvCxnSpPr>
          <p:cNvPr id="66" name="Verbinder: gewinkelt 65">
            <a:extLst>
              <a:ext uri="{FF2B5EF4-FFF2-40B4-BE49-F238E27FC236}">
                <a16:creationId xmlns:a16="http://schemas.microsoft.com/office/drawing/2014/main" id="{C0CA24FF-AD79-D09F-15FC-6A5D7C93E880}"/>
              </a:ext>
            </a:extLst>
          </p:cNvPr>
          <p:cNvCxnSpPr>
            <a:cxnSpLocks/>
          </p:cNvCxnSpPr>
          <p:nvPr/>
        </p:nvCxnSpPr>
        <p:spPr>
          <a:xfrm rot="5400000">
            <a:off x="4055582" y="3482353"/>
            <a:ext cx="477393" cy="2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C063E9A0-445A-0EC4-009F-D1DB60C2D5DE}"/>
              </a:ext>
            </a:extLst>
          </p:cNvPr>
          <p:cNvCxnSpPr>
            <a:cxnSpLocks/>
          </p:cNvCxnSpPr>
          <p:nvPr/>
        </p:nvCxnSpPr>
        <p:spPr>
          <a:xfrm flipV="1">
            <a:off x="4280928" y="4478082"/>
            <a:ext cx="2132" cy="328811"/>
          </a:xfrm>
          <a:prstGeom prst="lin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Flussdiagramm: Zusammenführung 78">
            <a:extLst>
              <a:ext uri="{FF2B5EF4-FFF2-40B4-BE49-F238E27FC236}">
                <a16:creationId xmlns:a16="http://schemas.microsoft.com/office/drawing/2014/main" id="{6758C32C-FD5E-5392-D325-1F28AE486BD6}"/>
              </a:ext>
            </a:extLst>
          </p:cNvPr>
          <p:cNvSpPr/>
          <p:nvPr/>
        </p:nvSpPr>
        <p:spPr>
          <a:xfrm>
            <a:off x="5092038" y="4959781"/>
            <a:ext cx="189907" cy="177047"/>
          </a:xfrm>
          <a:prstGeom prst="flowChartSummingJunct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81" name="Verbinder: gewinkelt 80">
            <a:extLst>
              <a:ext uri="{FF2B5EF4-FFF2-40B4-BE49-F238E27FC236}">
                <a16:creationId xmlns:a16="http://schemas.microsoft.com/office/drawing/2014/main" id="{73A76F16-B3DA-C5B8-77C0-B003206F88A8}"/>
              </a:ext>
            </a:extLst>
          </p:cNvPr>
          <p:cNvCxnSpPr>
            <a:cxnSpLocks/>
            <a:stCxn id="53" idx="7"/>
            <a:endCxn id="79" idx="2"/>
          </p:cNvCxnSpPr>
          <p:nvPr/>
        </p:nvCxnSpPr>
        <p:spPr>
          <a:xfrm rot="16200000" flipH="1">
            <a:off x="4440169" y="4396437"/>
            <a:ext cx="279407" cy="1024329"/>
          </a:xfrm>
          <a:prstGeom prst="bentConnector4">
            <a:avLst>
              <a:gd name="adj1" fmla="val -81816"/>
              <a:gd name="adj2" fmla="val 53331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Verbinder: gewinkelt 86">
            <a:extLst>
              <a:ext uri="{FF2B5EF4-FFF2-40B4-BE49-F238E27FC236}">
                <a16:creationId xmlns:a16="http://schemas.microsoft.com/office/drawing/2014/main" id="{B5F370A9-FC45-7917-E487-6B479ACEF095}"/>
              </a:ext>
            </a:extLst>
          </p:cNvPr>
          <p:cNvCxnSpPr>
            <a:cxnSpLocks/>
            <a:endCxn id="79" idx="1"/>
          </p:cNvCxnSpPr>
          <p:nvPr/>
        </p:nvCxnSpPr>
        <p:spPr>
          <a:xfrm rot="16200000" flipH="1">
            <a:off x="4498424" y="4364284"/>
            <a:ext cx="829672" cy="413178"/>
          </a:xfrm>
          <a:prstGeom prst="bentConnector3">
            <a:avLst>
              <a:gd name="adj1" fmla="val 50000"/>
            </a:avLst>
          </a:prstGeom>
          <a:ln w="19050">
            <a:solidFill>
              <a:srgbClr val="F4E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feld 87">
            <a:extLst>
              <a:ext uri="{FF2B5EF4-FFF2-40B4-BE49-F238E27FC236}">
                <a16:creationId xmlns:a16="http://schemas.microsoft.com/office/drawing/2014/main" id="{E2F16AA6-E2E6-B12D-B990-BD3F3D98CAB6}"/>
              </a:ext>
            </a:extLst>
          </p:cNvPr>
          <p:cNvSpPr txBox="1"/>
          <p:nvPr/>
        </p:nvSpPr>
        <p:spPr>
          <a:xfrm>
            <a:off x="4083930" y="4207273"/>
            <a:ext cx="2602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600" dirty="0">
                <a:latin typeface="Arial Narrow" panose="020B0606020202030204" pitchFamily="34" charset="0"/>
              </a:rPr>
              <a:t>2)</a:t>
            </a:r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3AAD0E0A-08D4-54EA-D244-287FCFC27FF9}"/>
              </a:ext>
            </a:extLst>
          </p:cNvPr>
          <p:cNvSpPr txBox="1"/>
          <p:nvPr/>
        </p:nvSpPr>
        <p:spPr>
          <a:xfrm>
            <a:off x="688728" y="5793538"/>
            <a:ext cx="7050652" cy="245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>
                <a:latin typeface="Arial Narrow" panose="020B0606020202030204" pitchFamily="34" charset="0"/>
              </a:rPr>
              <a:t>2) Vorsicht – Erdung immer direkt vom Trafo abnehmen</a:t>
            </a:r>
          </a:p>
        </p:txBody>
      </p:sp>
      <p:sp>
        <p:nvSpPr>
          <p:cNvPr id="90" name="Sonne 89">
            <a:extLst>
              <a:ext uri="{FF2B5EF4-FFF2-40B4-BE49-F238E27FC236}">
                <a16:creationId xmlns:a16="http://schemas.microsoft.com/office/drawing/2014/main" id="{064D21F1-1A9B-7A24-9D20-4DABC31D2EA2}"/>
              </a:ext>
            </a:extLst>
          </p:cNvPr>
          <p:cNvSpPr/>
          <p:nvPr/>
        </p:nvSpPr>
        <p:spPr>
          <a:xfrm>
            <a:off x="3039238" y="2382781"/>
            <a:ext cx="45719" cy="45719"/>
          </a:xfrm>
          <a:prstGeom prst="su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1" name="Sonne 90">
            <a:extLst>
              <a:ext uri="{FF2B5EF4-FFF2-40B4-BE49-F238E27FC236}">
                <a16:creationId xmlns:a16="http://schemas.microsoft.com/office/drawing/2014/main" id="{2CCB4758-0C20-44D1-CC1B-5DA5FDC14A3A}"/>
              </a:ext>
            </a:extLst>
          </p:cNvPr>
          <p:cNvSpPr/>
          <p:nvPr/>
        </p:nvSpPr>
        <p:spPr>
          <a:xfrm>
            <a:off x="3199258" y="2535181"/>
            <a:ext cx="45719" cy="45719"/>
          </a:xfrm>
          <a:prstGeom prst="su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2" name="Sonne 91">
            <a:extLst>
              <a:ext uri="{FF2B5EF4-FFF2-40B4-BE49-F238E27FC236}">
                <a16:creationId xmlns:a16="http://schemas.microsoft.com/office/drawing/2014/main" id="{37998A7D-EA20-A68E-34B2-47AEE6E5302F}"/>
              </a:ext>
            </a:extLst>
          </p:cNvPr>
          <p:cNvSpPr/>
          <p:nvPr/>
        </p:nvSpPr>
        <p:spPr>
          <a:xfrm>
            <a:off x="1305516" y="2535181"/>
            <a:ext cx="45719" cy="45719"/>
          </a:xfrm>
          <a:prstGeom prst="su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3" name="Sonne 92">
            <a:extLst>
              <a:ext uri="{FF2B5EF4-FFF2-40B4-BE49-F238E27FC236}">
                <a16:creationId xmlns:a16="http://schemas.microsoft.com/office/drawing/2014/main" id="{2A3B3719-0C84-E275-A972-93A2897EC1A0}"/>
              </a:ext>
            </a:extLst>
          </p:cNvPr>
          <p:cNvSpPr/>
          <p:nvPr/>
        </p:nvSpPr>
        <p:spPr>
          <a:xfrm>
            <a:off x="986989" y="2402535"/>
            <a:ext cx="45719" cy="45719"/>
          </a:xfrm>
          <a:prstGeom prst="su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4" name="Sonne 93">
            <a:extLst>
              <a:ext uri="{FF2B5EF4-FFF2-40B4-BE49-F238E27FC236}">
                <a16:creationId xmlns:a16="http://schemas.microsoft.com/office/drawing/2014/main" id="{A642EC00-D43F-3500-126A-2635C015D706}"/>
              </a:ext>
            </a:extLst>
          </p:cNvPr>
          <p:cNvSpPr/>
          <p:nvPr/>
        </p:nvSpPr>
        <p:spPr>
          <a:xfrm>
            <a:off x="1447902" y="2536341"/>
            <a:ext cx="45719" cy="45719"/>
          </a:xfrm>
          <a:prstGeom prst="su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8" name="Sonne 97">
            <a:extLst>
              <a:ext uri="{FF2B5EF4-FFF2-40B4-BE49-F238E27FC236}">
                <a16:creationId xmlns:a16="http://schemas.microsoft.com/office/drawing/2014/main" id="{21EB9DCD-5ACF-F29C-DCE3-92A195198567}"/>
              </a:ext>
            </a:extLst>
          </p:cNvPr>
          <p:cNvSpPr/>
          <p:nvPr/>
        </p:nvSpPr>
        <p:spPr>
          <a:xfrm>
            <a:off x="6115050" y="2511515"/>
            <a:ext cx="47243" cy="55121"/>
          </a:xfrm>
          <a:prstGeom prst="su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0" name="Rechteck: abgerundete Ecken 99">
            <a:extLst>
              <a:ext uri="{FF2B5EF4-FFF2-40B4-BE49-F238E27FC236}">
                <a16:creationId xmlns:a16="http://schemas.microsoft.com/office/drawing/2014/main" id="{0B192D49-4334-39B6-CADD-102A27775871}"/>
              </a:ext>
            </a:extLst>
          </p:cNvPr>
          <p:cNvSpPr/>
          <p:nvPr/>
        </p:nvSpPr>
        <p:spPr>
          <a:xfrm>
            <a:off x="6035861" y="3702921"/>
            <a:ext cx="959126" cy="12454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600" dirty="0">
                <a:solidFill>
                  <a:schemeClr val="tx1"/>
                </a:solidFill>
                <a:latin typeface="Arial Narrow" panose="020B0606020202030204" pitchFamily="34" charset="0"/>
              </a:rPr>
              <a:t>ESU 51832</a:t>
            </a:r>
          </a:p>
          <a:p>
            <a:pPr algn="ctr"/>
            <a:r>
              <a:rPr lang="de-CH" sz="600" dirty="0">
                <a:solidFill>
                  <a:schemeClr val="tx1"/>
                </a:solidFill>
                <a:latin typeface="Arial Narrow" panose="020B0606020202030204" pitchFamily="34" charset="0"/>
              </a:rPr>
              <a:t>Switch Pilot 3 </a:t>
            </a:r>
            <a:r>
              <a:rPr lang="de-CH" sz="6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Servo</a:t>
            </a:r>
            <a:endParaRPr lang="de-CH" sz="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1" name="Verbinder: gewinkelt 100">
            <a:extLst>
              <a:ext uri="{FF2B5EF4-FFF2-40B4-BE49-F238E27FC236}">
                <a16:creationId xmlns:a16="http://schemas.microsoft.com/office/drawing/2014/main" id="{AC2C0B3A-CBB6-0ACB-82EF-AF7C165CA94F}"/>
              </a:ext>
            </a:extLst>
          </p:cNvPr>
          <p:cNvCxnSpPr>
            <a:cxnSpLocks/>
            <a:endCxn id="115" idx="0"/>
          </p:cNvCxnSpPr>
          <p:nvPr/>
        </p:nvCxnSpPr>
        <p:spPr>
          <a:xfrm rot="16200000" flipH="1">
            <a:off x="5437526" y="2878304"/>
            <a:ext cx="1312118" cy="330690"/>
          </a:xfrm>
          <a:prstGeom prst="bentConnector3">
            <a:avLst>
              <a:gd name="adj1" fmla="val 87505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Verbinder: gewinkelt 102">
            <a:extLst>
              <a:ext uri="{FF2B5EF4-FFF2-40B4-BE49-F238E27FC236}">
                <a16:creationId xmlns:a16="http://schemas.microsoft.com/office/drawing/2014/main" id="{718CE50A-578D-E52B-64D8-D80B9BE75F79}"/>
              </a:ext>
            </a:extLst>
          </p:cNvPr>
          <p:cNvCxnSpPr>
            <a:cxnSpLocks/>
            <a:endCxn id="121" idx="0"/>
          </p:cNvCxnSpPr>
          <p:nvPr/>
        </p:nvCxnSpPr>
        <p:spPr>
          <a:xfrm rot="5400000">
            <a:off x="6606324" y="3361261"/>
            <a:ext cx="500553" cy="176343"/>
          </a:xfrm>
          <a:prstGeom prst="bentConnector3">
            <a:avLst>
              <a:gd name="adj1" fmla="val 69790"/>
            </a:avLst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Verbinder: gewinkelt 104">
            <a:extLst>
              <a:ext uri="{FF2B5EF4-FFF2-40B4-BE49-F238E27FC236}">
                <a16:creationId xmlns:a16="http://schemas.microsoft.com/office/drawing/2014/main" id="{A963D751-CEFF-9E82-BBE2-8ED258B9EC4B}"/>
              </a:ext>
            </a:extLst>
          </p:cNvPr>
          <p:cNvCxnSpPr>
            <a:cxnSpLocks/>
            <a:endCxn id="120" idx="0"/>
          </p:cNvCxnSpPr>
          <p:nvPr/>
        </p:nvCxnSpPr>
        <p:spPr>
          <a:xfrm rot="5400000">
            <a:off x="6553726" y="3238030"/>
            <a:ext cx="514456" cy="408901"/>
          </a:xfrm>
          <a:prstGeom prst="bentConnector3">
            <a:avLst>
              <a:gd name="adj1" fmla="val 50000"/>
            </a:avLst>
          </a:prstGeom>
          <a:ln w="19050">
            <a:solidFill>
              <a:srgbClr val="F4E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Gruppieren 122">
            <a:extLst>
              <a:ext uri="{FF2B5EF4-FFF2-40B4-BE49-F238E27FC236}">
                <a16:creationId xmlns:a16="http://schemas.microsoft.com/office/drawing/2014/main" id="{E591D87F-8D11-5D53-3E80-5E442009A465}"/>
              </a:ext>
            </a:extLst>
          </p:cNvPr>
          <p:cNvGrpSpPr/>
          <p:nvPr/>
        </p:nvGrpSpPr>
        <p:grpSpPr>
          <a:xfrm>
            <a:off x="6181778" y="3699708"/>
            <a:ext cx="316230" cy="320472"/>
            <a:chOff x="7313295" y="4220726"/>
            <a:chExt cx="316230" cy="320472"/>
          </a:xfrm>
        </p:grpSpPr>
        <p:sp>
          <p:nvSpPr>
            <p:cNvPr id="115" name="Rechteck 114">
              <a:extLst>
                <a:ext uri="{FF2B5EF4-FFF2-40B4-BE49-F238E27FC236}">
                  <a16:creationId xmlns:a16="http://schemas.microsoft.com/office/drawing/2014/main" id="{AF1ACA7E-850B-04C8-30AB-16E39CE8269E}"/>
                </a:ext>
              </a:extLst>
            </p:cNvPr>
            <p:cNvSpPr/>
            <p:nvPr/>
          </p:nvSpPr>
          <p:spPr>
            <a:xfrm>
              <a:off x="7313295" y="4220726"/>
              <a:ext cx="154304" cy="1980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6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16" name="Rechteck 115">
              <a:extLst>
                <a:ext uri="{FF2B5EF4-FFF2-40B4-BE49-F238E27FC236}">
                  <a16:creationId xmlns:a16="http://schemas.microsoft.com/office/drawing/2014/main" id="{18D3D416-2916-C434-C33D-0A8177A4BD57}"/>
                </a:ext>
              </a:extLst>
            </p:cNvPr>
            <p:cNvSpPr/>
            <p:nvPr/>
          </p:nvSpPr>
          <p:spPr>
            <a:xfrm>
              <a:off x="7475220" y="4220727"/>
              <a:ext cx="154304" cy="1980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6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19" name="Rechteck 118">
              <a:extLst>
                <a:ext uri="{FF2B5EF4-FFF2-40B4-BE49-F238E27FC236}">
                  <a16:creationId xmlns:a16="http://schemas.microsoft.com/office/drawing/2014/main" id="{8A9F32E7-17BE-1711-5478-7CD260BCA7E9}"/>
                </a:ext>
              </a:extLst>
            </p:cNvPr>
            <p:cNvSpPr/>
            <p:nvPr/>
          </p:nvSpPr>
          <p:spPr>
            <a:xfrm>
              <a:off x="7313295" y="4426340"/>
              <a:ext cx="316230" cy="1148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600" dirty="0" err="1">
                  <a:solidFill>
                    <a:schemeClr val="tx1"/>
                  </a:solidFill>
                </a:rPr>
                <a:t>TrK</a:t>
              </a:r>
              <a:endParaRPr lang="de-CH" sz="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4" name="Gruppieren 123">
            <a:extLst>
              <a:ext uri="{FF2B5EF4-FFF2-40B4-BE49-F238E27FC236}">
                <a16:creationId xmlns:a16="http://schemas.microsoft.com/office/drawing/2014/main" id="{298C68AB-C487-CCFE-36DA-253C1A5A776B}"/>
              </a:ext>
            </a:extLst>
          </p:cNvPr>
          <p:cNvGrpSpPr/>
          <p:nvPr/>
        </p:nvGrpSpPr>
        <p:grpSpPr>
          <a:xfrm>
            <a:off x="6529351" y="3699708"/>
            <a:ext cx="316230" cy="320472"/>
            <a:chOff x="7739380" y="4226119"/>
            <a:chExt cx="316230" cy="320472"/>
          </a:xfrm>
        </p:grpSpPr>
        <p:sp>
          <p:nvSpPr>
            <p:cNvPr id="120" name="Rechteck 119">
              <a:extLst>
                <a:ext uri="{FF2B5EF4-FFF2-40B4-BE49-F238E27FC236}">
                  <a16:creationId xmlns:a16="http://schemas.microsoft.com/office/drawing/2014/main" id="{D4152F79-C0DD-905E-417D-591599AC4342}"/>
                </a:ext>
              </a:extLst>
            </p:cNvPr>
            <p:cNvSpPr/>
            <p:nvPr/>
          </p:nvSpPr>
          <p:spPr>
            <a:xfrm>
              <a:off x="7739380" y="4226119"/>
              <a:ext cx="154304" cy="1980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6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21" name="Rechteck 120">
              <a:extLst>
                <a:ext uri="{FF2B5EF4-FFF2-40B4-BE49-F238E27FC236}">
                  <a16:creationId xmlns:a16="http://schemas.microsoft.com/office/drawing/2014/main" id="{A5E6864C-A06C-E8B1-CBBD-78D9E3CE0603}"/>
                </a:ext>
              </a:extLst>
            </p:cNvPr>
            <p:cNvSpPr/>
            <p:nvPr/>
          </p:nvSpPr>
          <p:spPr>
            <a:xfrm>
              <a:off x="7901305" y="4226120"/>
              <a:ext cx="154304" cy="1980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6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22" name="Rechteck 121">
              <a:extLst>
                <a:ext uri="{FF2B5EF4-FFF2-40B4-BE49-F238E27FC236}">
                  <a16:creationId xmlns:a16="http://schemas.microsoft.com/office/drawing/2014/main" id="{45F6DED5-F0B6-342D-0C70-C1243E771367}"/>
                </a:ext>
              </a:extLst>
            </p:cNvPr>
            <p:cNvSpPr/>
            <p:nvPr/>
          </p:nvSpPr>
          <p:spPr>
            <a:xfrm>
              <a:off x="7739380" y="4431733"/>
              <a:ext cx="316230" cy="1148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600" dirty="0" err="1">
                  <a:solidFill>
                    <a:schemeClr val="tx1"/>
                  </a:solidFill>
                </a:rPr>
                <a:t>Pwr</a:t>
              </a:r>
              <a:endParaRPr lang="de-CH" sz="600" dirty="0">
                <a:solidFill>
                  <a:schemeClr val="tx1"/>
                </a:solidFill>
              </a:endParaRPr>
            </a:p>
          </p:txBody>
        </p:sp>
      </p:grpSp>
      <p:sp>
        <p:nvSpPr>
          <p:cNvPr id="97" name="Sonne 96">
            <a:extLst>
              <a:ext uri="{FF2B5EF4-FFF2-40B4-BE49-F238E27FC236}">
                <a16:creationId xmlns:a16="http://schemas.microsoft.com/office/drawing/2014/main" id="{D6EB2EC6-E3E2-D3DD-159D-2DE74E62949F}"/>
              </a:ext>
            </a:extLst>
          </p:cNvPr>
          <p:cNvSpPr/>
          <p:nvPr/>
        </p:nvSpPr>
        <p:spPr>
          <a:xfrm>
            <a:off x="5905380" y="2386963"/>
            <a:ext cx="45719" cy="45719"/>
          </a:xfrm>
          <a:prstGeom prst="su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47" name="Gruppieren 146">
            <a:extLst>
              <a:ext uri="{FF2B5EF4-FFF2-40B4-BE49-F238E27FC236}">
                <a16:creationId xmlns:a16="http://schemas.microsoft.com/office/drawing/2014/main" id="{EFA9F8C6-27EA-418F-0B4A-C40812084223}"/>
              </a:ext>
            </a:extLst>
          </p:cNvPr>
          <p:cNvGrpSpPr/>
          <p:nvPr/>
        </p:nvGrpSpPr>
        <p:grpSpPr>
          <a:xfrm>
            <a:off x="6041079" y="4465295"/>
            <a:ext cx="948690" cy="351433"/>
            <a:chOff x="5227744" y="5142037"/>
            <a:chExt cx="948690" cy="351433"/>
          </a:xfrm>
        </p:grpSpPr>
        <p:sp>
          <p:nvSpPr>
            <p:cNvPr id="142" name="Rechteck 141">
              <a:extLst>
                <a:ext uri="{FF2B5EF4-FFF2-40B4-BE49-F238E27FC236}">
                  <a16:creationId xmlns:a16="http://schemas.microsoft.com/office/drawing/2014/main" id="{6BF5EA4F-769D-72A3-84C2-62157BEF7B45}"/>
                </a:ext>
              </a:extLst>
            </p:cNvPr>
            <p:cNvSpPr/>
            <p:nvPr/>
          </p:nvSpPr>
          <p:spPr>
            <a:xfrm>
              <a:off x="5227744" y="5142236"/>
              <a:ext cx="316230" cy="11485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600" b="1" dirty="0">
                  <a:solidFill>
                    <a:schemeClr val="bg1"/>
                  </a:solidFill>
                </a:rPr>
                <a:t>-</a:t>
              </a:r>
            </a:p>
          </p:txBody>
        </p:sp>
        <p:sp>
          <p:nvSpPr>
            <p:cNvPr id="143" name="Rechteck 142">
              <a:extLst>
                <a:ext uri="{FF2B5EF4-FFF2-40B4-BE49-F238E27FC236}">
                  <a16:creationId xmlns:a16="http://schemas.microsoft.com/office/drawing/2014/main" id="{76FBE211-FD5F-160A-CD25-817374018266}"/>
                </a:ext>
              </a:extLst>
            </p:cNvPr>
            <p:cNvSpPr/>
            <p:nvPr/>
          </p:nvSpPr>
          <p:spPr>
            <a:xfrm>
              <a:off x="5227744" y="5264680"/>
              <a:ext cx="316230" cy="11485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600" b="1" dirty="0">
                  <a:solidFill>
                    <a:schemeClr val="tx1"/>
                  </a:solidFill>
                </a:rPr>
                <a:t>+</a:t>
              </a:r>
            </a:p>
          </p:txBody>
        </p:sp>
        <p:sp>
          <p:nvSpPr>
            <p:cNvPr id="144" name="Rechteck 143">
              <a:extLst>
                <a:ext uri="{FF2B5EF4-FFF2-40B4-BE49-F238E27FC236}">
                  <a16:creationId xmlns:a16="http://schemas.microsoft.com/office/drawing/2014/main" id="{FAFD70E8-4AC2-C372-C82C-8EA00C71D484}"/>
                </a:ext>
              </a:extLst>
            </p:cNvPr>
            <p:cNvSpPr/>
            <p:nvPr/>
          </p:nvSpPr>
          <p:spPr>
            <a:xfrm>
              <a:off x="5227744" y="5378612"/>
              <a:ext cx="316230" cy="1148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600" dirty="0">
                  <a:solidFill>
                    <a:schemeClr val="tx1"/>
                  </a:solidFill>
                </a:rPr>
                <a:t>∩</a:t>
              </a:r>
            </a:p>
          </p:txBody>
        </p:sp>
        <p:sp>
          <p:nvSpPr>
            <p:cNvPr id="145" name="Rechteck 144">
              <a:extLst>
                <a:ext uri="{FF2B5EF4-FFF2-40B4-BE49-F238E27FC236}">
                  <a16:creationId xmlns:a16="http://schemas.microsoft.com/office/drawing/2014/main" id="{B5621D0A-41A3-4B7D-CCBB-201F4A7BF57D}"/>
                </a:ext>
              </a:extLst>
            </p:cNvPr>
            <p:cNvSpPr/>
            <p:nvPr/>
          </p:nvSpPr>
          <p:spPr>
            <a:xfrm>
              <a:off x="5543974" y="5142236"/>
              <a:ext cx="316230" cy="3512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600" b="1" dirty="0">
                  <a:solidFill>
                    <a:schemeClr val="tx1"/>
                  </a:solidFill>
                </a:rPr>
                <a:t>1-8</a:t>
              </a:r>
            </a:p>
          </p:txBody>
        </p:sp>
        <p:sp>
          <p:nvSpPr>
            <p:cNvPr id="146" name="Rechteck 145">
              <a:extLst>
                <a:ext uri="{FF2B5EF4-FFF2-40B4-BE49-F238E27FC236}">
                  <a16:creationId xmlns:a16="http://schemas.microsoft.com/office/drawing/2014/main" id="{107D1A96-1705-5073-D6CD-0FE33BC23E5E}"/>
                </a:ext>
              </a:extLst>
            </p:cNvPr>
            <p:cNvSpPr/>
            <p:nvPr/>
          </p:nvSpPr>
          <p:spPr>
            <a:xfrm>
              <a:off x="5860204" y="5142037"/>
              <a:ext cx="316230" cy="3512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600" b="1" dirty="0">
                  <a:solidFill>
                    <a:schemeClr val="tx1"/>
                  </a:solidFill>
                </a:rPr>
                <a:t>5V</a:t>
              </a:r>
            </a:p>
          </p:txBody>
        </p:sp>
      </p:grpSp>
      <p:sp>
        <p:nvSpPr>
          <p:cNvPr id="148" name="Rechteck 147">
            <a:extLst>
              <a:ext uri="{FF2B5EF4-FFF2-40B4-BE49-F238E27FC236}">
                <a16:creationId xmlns:a16="http://schemas.microsoft.com/office/drawing/2014/main" id="{585D82D0-81D8-8178-6EF6-9FC367A7CD09}"/>
              </a:ext>
            </a:extLst>
          </p:cNvPr>
          <p:cNvSpPr/>
          <p:nvPr/>
        </p:nvSpPr>
        <p:spPr>
          <a:xfrm>
            <a:off x="6035861" y="5357491"/>
            <a:ext cx="384994" cy="8543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9" name="Kreis: nicht ausgefüllt 148">
            <a:extLst>
              <a:ext uri="{FF2B5EF4-FFF2-40B4-BE49-F238E27FC236}">
                <a16:creationId xmlns:a16="http://schemas.microsoft.com/office/drawing/2014/main" id="{FE071DF9-97E2-6F63-47A4-45C06DD331E2}"/>
              </a:ext>
            </a:extLst>
          </p:cNvPr>
          <p:cNvSpPr/>
          <p:nvPr/>
        </p:nvSpPr>
        <p:spPr>
          <a:xfrm>
            <a:off x="6072901" y="5414120"/>
            <a:ext cx="310913" cy="313513"/>
          </a:xfrm>
          <a:prstGeom prst="don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cxnSp>
        <p:nvCxnSpPr>
          <p:cNvPr id="151" name="Verbinder: gewinkelt 150">
            <a:extLst>
              <a:ext uri="{FF2B5EF4-FFF2-40B4-BE49-F238E27FC236}">
                <a16:creationId xmlns:a16="http://schemas.microsoft.com/office/drawing/2014/main" id="{627DD2AA-1319-30F2-C3A8-B788C75E35AF}"/>
              </a:ext>
            </a:extLst>
          </p:cNvPr>
          <p:cNvCxnSpPr>
            <a:stCxn id="144" idx="1"/>
            <a:endCxn id="148" idx="1"/>
          </p:cNvCxnSpPr>
          <p:nvPr/>
        </p:nvCxnSpPr>
        <p:spPr>
          <a:xfrm rot="10800000" flipV="1">
            <a:off x="6035861" y="4759299"/>
            <a:ext cx="5218" cy="1025380"/>
          </a:xfrm>
          <a:prstGeom prst="bentConnector3">
            <a:avLst>
              <a:gd name="adj1" fmla="val 4480989"/>
            </a:avLst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Verbinder: gewinkelt 154">
            <a:extLst>
              <a:ext uri="{FF2B5EF4-FFF2-40B4-BE49-F238E27FC236}">
                <a16:creationId xmlns:a16="http://schemas.microsoft.com/office/drawing/2014/main" id="{0A961D48-C5DD-5DEA-DA13-D8ADD1B9DF01}"/>
              </a:ext>
            </a:extLst>
          </p:cNvPr>
          <p:cNvCxnSpPr>
            <a:stCxn id="142" idx="1"/>
            <a:endCxn id="148" idx="1"/>
          </p:cNvCxnSpPr>
          <p:nvPr/>
        </p:nvCxnSpPr>
        <p:spPr>
          <a:xfrm rot="10800000" flipV="1">
            <a:off x="6035861" y="4522923"/>
            <a:ext cx="5218" cy="1261756"/>
          </a:xfrm>
          <a:prstGeom prst="bentConnector3">
            <a:avLst>
              <a:gd name="adj1" fmla="val 787117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Verbinder: gewinkelt 157">
            <a:extLst>
              <a:ext uri="{FF2B5EF4-FFF2-40B4-BE49-F238E27FC236}">
                <a16:creationId xmlns:a16="http://schemas.microsoft.com/office/drawing/2014/main" id="{E6469FE7-66AE-E07C-DFE9-6E26ACE28BC2}"/>
              </a:ext>
            </a:extLst>
          </p:cNvPr>
          <p:cNvCxnSpPr>
            <a:stCxn id="143" idx="1"/>
            <a:endCxn id="148" idx="1"/>
          </p:cNvCxnSpPr>
          <p:nvPr/>
        </p:nvCxnSpPr>
        <p:spPr>
          <a:xfrm rot="10800000" flipV="1">
            <a:off x="6035861" y="4645367"/>
            <a:ext cx="5218" cy="1139312"/>
          </a:xfrm>
          <a:prstGeom prst="bentConnector3">
            <a:avLst>
              <a:gd name="adj1" fmla="val 6152204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0" name="Textfeld 159">
            <a:extLst>
              <a:ext uri="{FF2B5EF4-FFF2-40B4-BE49-F238E27FC236}">
                <a16:creationId xmlns:a16="http://schemas.microsoft.com/office/drawing/2014/main" id="{9760C23F-8195-4A98-2989-FDDDCAFF7072}"/>
              </a:ext>
            </a:extLst>
          </p:cNvPr>
          <p:cNvSpPr txBox="1"/>
          <p:nvPr/>
        </p:nvSpPr>
        <p:spPr>
          <a:xfrm>
            <a:off x="6105107" y="5952130"/>
            <a:ext cx="2385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</a:p>
        </p:txBody>
      </p:sp>
      <p:sp>
        <p:nvSpPr>
          <p:cNvPr id="161" name="Textfeld 160">
            <a:extLst>
              <a:ext uri="{FF2B5EF4-FFF2-40B4-BE49-F238E27FC236}">
                <a16:creationId xmlns:a16="http://schemas.microsoft.com/office/drawing/2014/main" id="{667CF8F0-E243-9A2D-D64E-841D10521603}"/>
              </a:ext>
            </a:extLst>
          </p:cNvPr>
          <p:cNvSpPr txBox="1"/>
          <p:nvPr/>
        </p:nvSpPr>
        <p:spPr>
          <a:xfrm>
            <a:off x="7599723" y="2754971"/>
            <a:ext cx="679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600" dirty="0">
                <a:latin typeface="Arial Narrow" panose="020B0606020202030204" pitchFamily="34" charset="0"/>
              </a:rPr>
              <a:t>Ideal 14V Gleichstrom stabilisiert</a:t>
            </a: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23FAB19E-498B-2973-E1E2-32BD0F01C59E}"/>
              </a:ext>
            </a:extLst>
          </p:cNvPr>
          <p:cNvSpPr/>
          <p:nvPr/>
        </p:nvSpPr>
        <p:spPr>
          <a:xfrm>
            <a:off x="4011291" y="3727550"/>
            <a:ext cx="959126" cy="4284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800" dirty="0">
                <a:solidFill>
                  <a:schemeClr val="tx1"/>
                </a:solidFill>
              </a:rPr>
              <a:t>5225 Viessmann</a:t>
            </a:r>
          </a:p>
          <a:p>
            <a:pPr algn="ctr"/>
            <a:r>
              <a:rPr lang="de-CH" sz="800" dirty="0">
                <a:solidFill>
                  <a:schemeClr val="tx1"/>
                </a:solidFill>
              </a:rPr>
              <a:t>Power Modul</a:t>
            </a:r>
          </a:p>
          <a:p>
            <a:pPr algn="ctr"/>
            <a:r>
              <a:rPr lang="de-CH" sz="800" dirty="0">
                <a:solidFill>
                  <a:schemeClr val="tx1"/>
                </a:solidFill>
              </a:rPr>
              <a:t>Gleichrichter</a:t>
            </a:r>
          </a:p>
        </p:txBody>
      </p:sp>
      <p:cxnSp>
        <p:nvCxnSpPr>
          <p:cNvPr id="21" name="Verbinder: gewinkelt 20">
            <a:extLst>
              <a:ext uri="{FF2B5EF4-FFF2-40B4-BE49-F238E27FC236}">
                <a16:creationId xmlns:a16="http://schemas.microsoft.com/office/drawing/2014/main" id="{3DC89E0A-9DD0-C323-BA2D-542212A26B02}"/>
              </a:ext>
            </a:extLst>
          </p:cNvPr>
          <p:cNvCxnSpPr>
            <a:cxnSpLocks/>
          </p:cNvCxnSpPr>
          <p:nvPr/>
        </p:nvCxnSpPr>
        <p:spPr>
          <a:xfrm rot="5400000">
            <a:off x="4201525" y="3482354"/>
            <a:ext cx="477393" cy="26"/>
          </a:xfrm>
          <a:prstGeom prst="bentConnector3">
            <a:avLst>
              <a:gd name="adj1" fmla="val 50000"/>
            </a:avLst>
          </a:prstGeom>
          <a:ln w="19050">
            <a:solidFill>
              <a:srgbClr val="F4E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Verbinder: gewinkelt 25">
            <a:extLst>
              <a:ext uri="{FF2B5EF4-FFF2-40B4-BE49-F238E27FC236}">
                <a16:creationId xmlns:a16="http://schemas.microsoft.com/office/drawing/2014/main" id="{A6C6D088-1422-DC64-65A1-B113A69D905A}"/>
              </a:ext>
            </a:extLst>
          </p:cNvPr>
          <p:cNvCxnSpPr>
            <a:endCxn id="59" idx="0"/>
          </p:cNvCxnSpPr>
          <p:nvPr/>
        </p:nvCxnSpPr>
        <p:spPr>
          <a:xfrm rot="5400000">
            <a:off x="3794263" y="4307920"/>
            <a:ext cx="628002" cy="324239"/>
          </a:xfrm>
          <a:prstGeom prst="bentConnector3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FFA34837-3CDF-8154-1FCD-C58091DBCA00}"/>
              </a:ext>
            </a:extLst>
          </p:cNvPr>
          <p:cNvCxnSpPr>
            <a:cxnSpLocks/>
          </p:cNvCxnSpPr>
          <p:nvPr/>
        </p:nvCxnSpPr>
        <p:spPr>
          <a:xfrm>
            <a:off x="4270384" y="4468839"/>
            <a:ext cx="1045895" cy="9243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Sonne 98">
            <a:extLst>
              <a:ext uri="{FF2B5EF4-FFF2-40B4-BE49-F238E27FC236}">
                <a16:creationId xmlns:a16="http://schemas.microsoft.com/office/drawing/2014/main" id="{A490A7E6-E8C5-9659-2555-3D60D75A8FF9}"/>
              </a:ext>
            </a:extLst>
          </p:cNvPr>
          <p:cNvSpPr/>
          <p:nvPr/>
        </p:nvSpPr>
        <p:spPr>
          <a:xfrm>
            <a:off x="4253727" y="4436541"/>
            <a:ext cx="45719" cy="45719"/>
          </a:xfrm>
          <a:prstGeom prst="su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78" name="Gerade Verbindung mit Pfeil 77">
            <a:extLst>
              <a:ext uri="{FF2B5EF4-FFF2-40B4-BE49-F238E27FC236}">
                <a16:creationId xmlns:a16="http://schemas.microsoft.com/office/drawing/2014/main" id="{4E6AE9F1-D7B8-C636-5675-5AE6E6D998B8}"/>
              </a:ext>
            </a:extLst>
          </p:cNvPr>
          <p:cNvCxnSpPr/>
          <p:nvPr/>
        </p:nvCxnSpPr>
        <p:spPr>
          <a:xfrm>
            <a:off x="5117883" y="4574578"/>
            <a:ext cx="203614" cy="0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Sonne 94">
            <a:extLst>
              <a:ext uri="{FF2B5EF4-FFF2-40B4-BE49-F238E27FC236}">
                <a16:creationId xmlns:a16="http://schemas.microsoft.com/office/drawing/2014/main" id="{1592F1E7-291C-008A-0A91-FCCC69213AFA}"/>
              </a:ext>
            </a:extLst>
          </p:cNvPr>
          <p:cNvSpPr/>
          <p:nvPr/>
        </p:nvSpPr>
        <p:spPr>
          <a:xfrm>
            <a:off x="5092037" y="4553437"/>
            <a:ext cx="45719" cy="45719"/>
          </a:xfrm>
          <a:prstGeom prst="su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2" name="Flussdiagramm: Zusammenführung 81">
            <a:extLst>
              <a:ext uri="{FF2B5EF4-FFF2-40B4-BE49-F238E27FC236}">
                <a16:creationId xmlns:a16="http://schemas.microsoft.com/office/drawing/2014/main" id="{4DC5DCA7-6781-FACD-907C-F28B63AC9887}"/>
              </a:ext>
            </a:extLst>
          </p:cNvPr>
          <p:cNvSpPr/>
          <p:nvPr/>
        </p:nvSpPr>
        <p:spPr>
          <a:xfrm>
            <a:off x="5090812" y="5259272"/>
            <a:ext cx="189907" cy="177047"/>
          </a:xfrm>
          <a:prstGeom prst="flowChartSummingJunct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83" name="Verbinder: gewinkelt 82">
            <a:extLst>
              <a:ext uri="{FF2B5EF4-FFF2-40B4-BE49-F238E27FC236}">
                <a16:creationId xmlns:a16="http://schemas.microsoft.com/office/drawing/2014/main" id="{18F88BFC-A48D-5C01-D84F-A51EC31A087A}"/>
              </a:ext>
            </a:extLst>
          </p:cNvPr>
          <p:cNvCxnSpPr>
            <a:cxnSpLocks/>
            <a:stCxn id="63" idx="7"/>
            <a:endCxn id="82" idx="2"/>
          </p:cNvCxnSpPr>
          <p:nvPr/>
        </p:nvCxnSpPr>
        <p:spPr>
          <a:xfrm rot="16200000" flipH="1">
            <a:off x="4459789" y="4716773"/>
            <a:ext cx="576863" cy="685182"/>
          </a:xfrm>
          <a:prstGeom prst="bentConnector4">
            <a:avLst>
              <a:gd name="adj1" fmla="val -18739"/>
              <a:gd name="adj2" fmla="val 23167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Verbinder: gewinkelt 106">
            <a:extLst>
              <a:ext uri="{FF2B5EF4-FFF2-40B4-BE49-F238E27FC236}">
                <a16:creationId xmlns:a16="http://schemas.microsoft.com/office/drawing/2014/main" id="{62D6CCCD-9225-5480-D254-A43C38087AF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617395" y="4783972"/>
            <a:ext cx="714328" cy="288129"/>
          </a:xfrm>
          <a:prstGeom prst="bentConnector3">
            <a:avLst>
              <a:gd name="adj1" fmla="val 101104"/>
            </a:avLst>
          </a:prstGeom>
          <a:ln w="19050">
            <a:solidFill>
              <a:srgbClr val="F4E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Sonne 95">
            <a:extLst>
              <a:ext uri="{FF2B5EF4-FFF2-40B4-BE49-F238E27FC236}">
                <a16:creationId xmlns:a16="http://schemas.microsoft.com/office/drawing/2014/main" id="{2FA97B43-E928-2EC9-BD2A-535169533192}"/>
              </a:ext>
            </a:extLst>
          </p:cNvPr>
          <p:cNvSpPr/>
          <p:nvPr/>
        </p:nvSpPr>
        <p:spPr>
          <a:xfrm>
            <a:off x="4811027" y="4553437"/>
            <a:ext cx="45719" cy="45719"/>
          </a:xfrm>
          <a:prstGeom prst="su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9" name="Textfeld 108">
            <a:extLst>
              <a:ext uri="{FF2B5EF4-FFF2-40B4-BE49-F238E27FC236}">
                <a16:creationId xmlns:a16="http://schemas.microsoft.com/office/drawing/2014/main" id="{BE0A0031-D17C-C686-2486-129C0CF5DAF4}"/>
              </a:ext>
            </a:extLst>
          </p:cNvPr>
          <p:cNvSpPr txBox="1"/>
          <p:nvPr/>
        </p:nvSpPr>
        <p:spPr>
          <a:xfrm>
            <a:off x="4933636" y="4258312"/>
            <a:ext cx="2602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600" dirty="0">
                <a:latin typeface="Arial Narrow" panose="020B0606020202030204" pitchFamily="34" charset="0"/>
              </a:rPr>
              <a:t>3)</a:t>
            </a:r>
          </a:p>
        </p:txBody>
      </p:sp>
      <p:sp>
        <p:nvSpPr>
          <p:cNvPr id="110" name="Textfeld 109">
            <a:extLst>
              <a:ext uri="{FF2B5EF4-FFF2-40B4-BE49-F238E27FC236}">
                <a16:creationId xmlns:a16="http://schemas.microsoft.com/office/drawing/2014/main" id="{8CB0CD52-A5E4-D6B5-05A7-1E438C39E0A5}"/>
              </a:ext>
            </a:extLst>
          </p:cNvPr>
          <p:cNvSpPr txBox="1"/>
          <p:nvPr/>
        </p:nvSpPr>
        <p:spPr>
          <a:xfrm>
            <a:off x="686961" y="5898094"/>
            <a:ext cx="7050652" cy="245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>
                <a:latin typeface="Arial Narrow" panose="020B0606020202030204" pitchFamily="34" charset="0"/>
              </a:rPr>
              <a:t>3) Maximal 200 </a:t>
            </a:r>
            <a:r>
              <a:rPr lang="de-CH" sz="600" dirty="0" err="1">
                <a:latin typeface="Arial Narrow" panose="020B0606020202030204" pitchFamily="34" charset="0"/>
              </a:rPr>
              <a:t>LED’s</a:t>
            </a:r>
            <a:r>
              <a:rPr lang="de-CH" sz="600" dirty="0">
                <a:latin typeface="Arial Narrow" panose="020B0606020202030204" pitchFamily="34" charset="0"/>
              </a:rPr>
              <a:t> anhängen, sonst zusätzliches Power Modul verwenden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14F98AB-45A9-D774-5CDB-B05F42058030}"/>
              </a:ext>
            </a:extLst>
          </p:cNvPr>
          <p:cNvSpPr txBox="1"/>
          <p:nvPr/>
        </p:nvSpPr>
        <p:spPr>
          <a:xfrm>
            <a:off x="4152837" y="4964339"/>
            <a:ext cx="2602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600" dirty="0">
                <a:latin typeface="Arial Narrow" panose="020B0606020202030204" pitchFamily="34" charset="0"/>
              </a:rPr>
              <a:t>4)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97C2024-B1E6-F1C8-86E4-D87E33C10EB6}"/>
              </a:ext>
            </a:extLst>
          </p:cNvPr>
          <p:cNvSpPr txBox="1"/>
          <p:nvPr/>
        </p:nvSpPr>
        <p:spPr>
          <a:xfrm>
            <a:off x="6392836" y="4645076"/>
            <a:ext cx="2602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600" dirty="0">
                <a:latin typeface="Arial Narrow" panose="020B0606020202030204" pitchFamily="34" charset="0"/>
              </a:rPr>
              <a:t>4)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B18BECA-2270-852B-088A-B96E3B262C48}"/>
              </a:ext>
            </a:extLst>
          </p:cNvPr>
          <p:cNvSpPr txBox="1"/>
          <p:nvPr/>
        </p:nvSpPr>
        <p:spPr>
          <a:xfrm>
            <a:off x="690948" y="6005808"/>
            <a:ext cx="70506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>
                <a:latin typeface="Arial Narrow" panose="020B0606020202030204" pitchFamily="34" charset="0"/>
              </a:rPr>
              <a:t>4) In Central Station als Schaltartikel anlegen mit entsprechendem Symbol</a:t>
            </a:r>
          </a:p>
        </p:txBody>
      </p:sp>
    </p:spTree>
    <p:extLst>
      <p:ext uri="{BB962C8B-B14F-4D97-AF65-F5344CB8AC3E}">
        <p14:creationId xmlns:p14="http://schemas.microsoft.com/office/powerpoint/2010/main" val="399550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129</Words>
  <Application>Microsoft Office PowerPoint</Application>
  <PresentationFormat>Bildschirmpräsentation 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Office</vt:lpstr>
      <vt:lpstr>Stromversorgung, Steuerelektronik &amp; Verdrahtungsplan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Werner Stebler</dc:creator>
  <cp:lastModifiedBy>Werner Stebler</cp:lastModifiedBy>
  <cp:revision>4</cp:revision>
  <cp:lastPrinted>2022-10-17T20:41:48Z</cp:lastPrinted>
  <dcterms:created xsi:type="dcterms:W3CDTF">2022-10-15T14:18:34Z</dcterms:created>
  <dcterms:modified xsi:type="dcterms:W3CDTF">2022-10-18T05:53:09Z</dcterms:modified>
</cp:coreProperties>
</file>