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85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</p:sldIdLst>
  <p:sldSz cx="12192000" cy="6858000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-12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FC8259-24EC-4370-B869-536EC1BB0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539F095C-6D4C-404F-BF43-E6FB9231D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9DDD9B1-F055-438E-9CB9-E404EE2CD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1F3B85D-E3CF-4A9C-A826-0C2C08CE1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235B15B-062B-476C-89A8-C151C575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24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DE919BE-8931-41F4-BA52-809A0F21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E1CF9BA-B244-4638-BF5A-5BA600910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918DEA5-9C9C-4A6A-BA66-0B397BD67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B2AA76A-8C95-4723-9EFD-E9BD40304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BBD40F2-E181-4E7C-BCCE-642F5E93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20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5CA22B2-3F63-4D90-93DF-54AE9BD6C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DDEFA69E-8C94-4B80-9417-2CE44F9BF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AEA4ECF-DBD3-4F78-955E-DC274710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07518CD-DD92-4CC4-871C-324BF82D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EA28356-86E0-4559-9055-638C242A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57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CC462D4-DE55-4875-9721-EE9250D3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50C2C49-46EB-497C-877C-626D48F18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805BA639-2EDE-4D42-BB73-E268210D6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06788F6B-D978-4865-93D5-DE5F0A0C5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44861E14-3EB4-4EC1-B42C-3F268509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C60FFBC-19FE-4AEE-BF69-CE39D28D4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05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02E674C-7EBE-402A-94AB-3830FE00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83778D47-0B57-4A66-B2B4-070F019D3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CBCEB247-F7E6-42F6-9B62-9B3BD908F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6C40468-CD61-4513-AEB8-9C3CF49FC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E2B35669-E68E-4DD3-9CB4-3D1ABB709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2E713F82-B437-4A9C-94FA-ACEFB14C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7FDD06B7-A861-479F-A52F-F839FACE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C6805D21-B1CF-4AA0-8262-43918CF8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79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8302553-3D7A-4A12-9BBE-BE69EDA3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D0965337-35C3-464B-A6C0-44AB7BEF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E9BC9C45-9EBC-47A9-9238-F4E9B2AD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B9175C2B-4801-4376-A547-41AC89F0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27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E41F1E8E-F88A-42FD-B33B-E584BEC1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4AEC82B0-41DD-4BF7-9122-7EF2A6711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F2DCEFAB-D9D5-405F-A423-7FCA1BA1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066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A488BE4-0E24-436A-B1FD-27227F61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C2752E-6AF8-45A6-99EF-B799B34B0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4134B9CB-9D2D-40BC-A4DC-A57498AF4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86B5F126-B94A-48C8-B38F-C07447FF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0CBC34F1-D418-4A93-84A3-03DD1DA3D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EAD7150-4A5C-4D29-BC74-BED1E8188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740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111A754-DB15-43AD-973F-780CDF9CC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A042FC7D-A460-4677-AA47-33119C3F6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F09749A5-B03E-4DCE-B741-C50C0DEFE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8E038B2-9B2B-4793-8F59-86650061F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E7814ED-8714-4CF6-9D3F-5755FFD0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CC5D2AF-AB29-49AB-ABAE-7CBD7512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165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FA69F40-6857-49E1-B2B0-8C050FF54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CA1A8D8F-31B8-463D-9B48-E5C24CD64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0EAE6E51-058D-45CA-92D7-0A9B5152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DD73B4D-1B90-4430-8B6A-4568B02B9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67F4C86-629C-4037-9CE5-F01E359B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0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9777F7AE-A2A7-4D52-8488-78D883FF48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B7A2DF06-3662-4A1B-B187-D02E256B1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F1229D4-65FF-4F40-98E0-1B93CD267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6C16064-E4DD-4D38-B8C4-D0087D04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BC8F968A-33B9-43C1-9189-F603C881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07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EDC7E935-4515-4279-B967-676F71FF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62684B43-D641-47C8-80B4-F9D0F85DA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0F22284-A3EF-4839-B0ED-6A9B44EA62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B1A05-6AE4-4FFC-89C7-12D7218C59D1}" type="datetimeFigureOut">
              <a:rPr lang="ko-KR" altLang="en-US" smtClean="0"/>
              <a:t>2019-02-25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B2E79B1-4F05-4ADB-9456-4ABE2CE78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16CCA74-73DF-4B5F-A244-BC4F5D1A0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D19B9-F18C-430A-9DE9-5C80545771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82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romart.co.kr/goods/view?no=3437" TargetMode="External"/><Relationship Id="rId2" Type="http://schemas.openxmlformats.org/officeDocument/2006/relationships/hyperlink" Target="http://www.atmel.com/Images/AvrStudio4Setup.ex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BD5BF62-2F54-4322-BD4B-4254D3099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440759"/>
          </a:xfrm>
        </p:spPr>
        <p:txBody>
          <a:bodyPr>
            <a:normAutofit/>
          </a:bodyPr>
          <a:lstStyle/>
          <a:p>
            <a:r>
              <a:rPr lang="en-US" altLang="ko-KR" dirty="0"/>
              <a:t>FROZENC SPARE PARTS  DISASSEMBLY / ASSEMBLY MANUAL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4769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A031A64-0317-487C-8299-67800D7A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TOOLS NEEDED FOR DISASSEMBLY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42036AC7-3D92-48A1-84A3-971E8DDFE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(From Left to Right) 1. Nipper 2. Long Nose Plier 3. Plus Driver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6316701-A185-4ECA-860F-C182A4215C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71" y="2507942"/>
            <a:ext cx="5800077" cy="43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3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9E2FC3B-662F-4D3E-8A7B-0F941C6B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DISASSEMBLE F/C (FROZENC)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F486B91-58CC-4C2B-AB30-F5BA27EDB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46554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1 Take off back cover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D3306C7B-A618-4B46-9C4E-14099A2C2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921" y="2808087"/>
            <a:ext cx="4628472" cy="347135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363855D2-E7D6-45D7-A6DF-06BB88B74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5083" y="2805865"/>
            <a:ext cx="4628473" cy="3471355"/>
          </a:xfrm>
          <a:prstGeom prst="rect">
            <a:avLst/>
          </a:prstGeom>
        </p:spPr>
      </p:pic>
      <p:sp>
        <p:nvSpPr>
          <p:cNvPr id="8" name="화살표: 오른쪽 7">
            <a:extLst>
              <a:ext uri="{FF2B5EF4-FFF2-40B4-BE49-F238E27FC236}">
                <a16:creationId xmlns:a16="http://schemas.microsoft.com/office/drawing/2014/main" xmlns="" id="{A9A3C02E-2B4B-452B-BAA8-F0EF649F7705}"/>
              </a:ext>
            </a:extLst>
          </p:cNvPr>
          <p:cNvSpPr/>
          <p:nvPr/>
        </p:nvSpPr>
        <p:spPr>
          <a:xfrm>
            <a:off x="4563122" y="3986074"/>
            <a:ext cx="1074198" cy="701336"/>
          </a:xfrm>
          <a:prstGeom prst="rightArrow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986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E3EA3A3-816F-41C6-844D-E3E714B03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243"/>
            <a:ext cx="10515600" cy="633493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2 Unwind screw bolts on circle area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4CC9C2B-3564-451B-B714-0B884298B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193" y="3571783"/>
            <a:ext cx="4014680" cy="3011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4B21330F-6AF9-4156-B1F3-2B5527C63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27" y="1464816"/>
            <a:ext cx="6989685" cy="5242264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xmlns="" id="{93A654BE-963A-4994-8400-04A4EF876D98}"/>
              </a:ext>
            </a:extLst>
          </p:cNvPr>
          <p:cNvSpPr/>
          <p:nvPr/>
        </p:nvSpPr>
        <p:spPr>
          <a:xfrm>
            <a:off x="1666042" y="2592169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C99E91DD-5EA3-460A-B9AB-7995C27375E2}"/>
              </a:ext>
            </a:extLst>
          </p:cNvPr>
          <p:cNvSpPr/>
          <p:nvPr/>
        </p:nvSpPr>
        <p:spPr>
          <a:xfrm>
            <a:off x="3050957" y="2549260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E9C8D85E-F18E-4E94-ADCC-15D67C302053}"/>
              </a:ext>
            </a:extLst>
          </p:cNvPr>
          <p:cNvSpPr/>
          <p:nvPr/>
        </p:nvSpPr>
        <p:spPr>
          <a:xfrm>
            <a:off x="4796901" y="2447277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D478C12E-DF63-4BF0-9B9E-7A17D5E8C789}"/>
              </a:ext>
            </a:extLst>
          </p:cNvPr>
          <p:cNvSpPr/>
          <p:nvPr/>
        </p:nvSpPr>
        <p:spPr>
          <a:xfrm>
            <a:off x="6220284" y="240277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723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D8BEAE-A7BD-48CB-98EE-BDFBF1150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852"/>
            <a:ext cx="10515600" cy="535835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3 Unwind screw bolts on circle area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1EBE498C-1D1D-4C1D-90F6-12EFB1896C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687"/>
            <a:ext cx="7759084" cy="581931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DDD69601-D1FF-49B1-A636-8DBD17460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7663" y="2342871"/>
            <a:ext cx="5018103" cy="37635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xmlns="" id="{A9988E42-63E0-4CDF-9317-D98F157ECB90}"/>
              </a:ext>
            </a:extLst>
          </p:cNvPr>
          <p:cNvSpPr/>
          <p:nvPr/>
        </p:nvSpPr>
        <p:spPr>
          <a:xfrm>
            <a:off x="2846772" y="1642259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0A75F1B3-DFBE-4261-9D9A-D8A7C8BA0B8A}"/>
              </a:ext>
            </a:extLst>
          </p:cNvPr>
          <p:cNvSpPr/>
          <p:nvPr/>
        </p:nvSpPr>
        <p:spPr>
          <a:xfrm>
            <a:off x="6084163" y="229032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28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30FC9F5-B2B4-405E-85BB-47A12B8E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7240"/>
            <a:ext cx="10515600" cy="482569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4 Unwind screw bolts on circle area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C259D520-3945-4CFC-B286-F8B0C705F4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27" y="1376039"/>
            <a:ext cx="7309281" cy="5481961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xmlns="" id="{7505F20A-BA64-4C6C-87E3-28C80B063D2B}"/>
              </a:ext>
            </a:extLst>
          </p:cNvPr>
          <p:cNvSpPr/>
          <p:nvPr/>
        </p:nvSpPr>
        <p:spPr>
          <a:xfrm>
            <a:off x="1523999" y="2796356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5C6618A7-0433-40C2-A3D1-BF4F104D71F3}"/>
              </a:ext>
            </a:extLst>
          </p:cNvPr>
          <p:cNvSpPr/>
          <p:nvPr/>
        </p:nvSpPr>
        <p:spPr>
          <a:xfrm>
            <a:off x="3610252" y="2951716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29AF0555-8864-426B-96F7-0218B2EDC608}"/>
              </a:ext>
            </a:extLst>
          </p:cNvPr>
          <p:cNvSpPr/>
          <p:nvPr/>
        </p:nvSpPr>
        <p:spPr>
          <a:xfrm>
            <a:off x="5431654" y="3089320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7FC9B5-4D8C-40A1-9BA3-04DF6D9D8253}"/>
              </a:ext>
            </a:extLst>
          </p:cNvPr>
          <p:cNvSpPr txBox="1"/>
          <p:nvPr/>
        </p:nvSpPr>
        <p:spPr>
          <a:xfrm>
            <a:off x="7928340" y="1422611"/>
            <a:ext cx="44177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Already </a:t>
            </a:r>
            <a:r>
              <a:rPr lang="en-US" altLang="ko-KR" dirty="0" err="1"/>
              <a:t>unwinded</a:t>
            </a:r>
            <a:r>
              <a:rPr lang="en-US" altLang="ko-KR" dirty="0"/>
              <a:t> </a:t>
            </a:r>
            <a:br>
              <a:rPr lang="en-US" altLang="ko-KR" dirty="0"/>
            </a:br>
            <a:r>
              <a:rPr lang="en-US" altLang="ko-KR" dirty="0"/>
              <a:t>overlapping screw on square area</a:t>
            </a:r>
          </a:p>
          <a:p>
            <a:r>
              <a:rPr lang="en-US" altLang="ko-KR" dirty="0"/>
              <a:t>because </a:t>
            </a:r>
            <a:r>
              <a:rPr lang="en-US" altLang="ko-KR" dirty="0" err="1"/>
              <a:t>unwinded</a:t>
            </a:r>
            <a:r>
              <a:rPr lang="en-US" altLang="ko-KR" dirty="0"/>
              <a:t> circled area (Left pic)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31784E30-F335-43E7-B896-AA387AFAD4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340" y="2417382"/>
            <a:ext cx="4263660" cy="31977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13F30F69-60B3-452C-AB3A-7687E1D5DDBC}"/>
              </a:ext>
            </a:extLst>
          </p:cNvPr>
          <p:cNvSpPr/>
          <p:nvPr/>
        </p:nvSpPr>
        <p:spPr>
          <a:xfrm>
            <a:off x="8637977" y="4651896"/>
            <a:ext cx="230819" cy="2041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DA65CCF1-E705-4104-8E38-11D29D53CA58}"/>
              </a:ext>
            </a:extLst>
          </p:cNvPr>
          <p:cNvSpPr/>
          <p:nvPr/>
        </p:nvSpPr>
        <p:spPr>
          <a:xfrm>
            <a:off x="9934486" y="4696285"/>
            <a:ext cx="230819" cy="2041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405BBF63-201C-45B2-8A0D-74BF3207AB9C}"/>
              </a:ext>
            </a:extLst>
          </p:cNvPr>
          <p:cNvSpPr/>
          <p:nvPr/>
        </p:nvSpPr>
        <p:spPr>
          <a:xfrm>
            <a:off x="11257630" y="4789500"/>
            <a:ext cx="230819" cy="2041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BE0F929-6AC1-466E-971D-C754F428DFBF}"/>
              </a:ext>
            </a:extLst>
          </p:cNvPr>
          <p:cNvSpPr txBox="1"/>
          <p:nvPr/>
        </p:nvSpPr>
        <p:spPr>
          <a:xfrm>
            <a:off x="8753386" y="5736742"/>
            <a:ext cx="368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 Triangle area, have no screw</a:t>
            </a:r>
            <a:endParaRPr lang="ko-KR" altLang="en-US" dirty="0"/>
          </a:p>
        </p:txBody>
      </p:sp>
      <p:sp>
        <p:nvSpPr>
          <p:cNvPr id="16" name="이등변 삼각형 15">
            <a:extLst>
              <a:ext uri="{FF2B5EF4-FFF2-40B4-BE49-F238E27FC236}">
                <a16:creationId xmlns:a16="http://schemas.microsoft.com/office/drawing/2014/main" xmlns="" id="{0127377C-2B4D-4D26-943D-9E9D0575018C}"/>
              </a:ext>
            </a:extLst>
          </p:cNvPr>
          <p:cNvSpPr/>
          <p:nvPr/>
        </p:nvSpPr>
        <p:spPr>
          <a:xfrm>
            <a:off x="8442673" y="4423749"/>
            <a:ext cx="159802" cy="23081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:a16="http://schemas.microsoft.com/office/drawing/2014/main" xmlns="" id="{CB8625EA-EEE3-425E-A1A2-26C1FA7E32B3}"/>
              </a:ext>
            </a:extLst>
          </p:cNvPr>
          <p:cNvSpPr/>
          <p:nvPr/>
        </p:nvSpPr>
        <p:spPr>
          <a:xfrm>
            <a:off x="11569819" y="4567561"/>
            <a:ext cx="159802" cy="23081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016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054"/>
            <a:ext cx="10515600" cy="597979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5 Cut cable tie and unwind screws on circle area &lt;Part 1&gt; 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EFAF9483-8D9E-4379-8009-C29CD1C558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" y="1491449"/>
            <a:ext cx="7155401" cy="5366551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xmlns="" id="{534604A2-D01C-40E2-91BE-2A0273A31048}"/>
              </a:ext>
            </a:extLst>
          </p:cNvPr>
          <p:cNvSpPr/>
          <p:nvPr/>
        </p:nvSpPr>
        <p:spPr>
          <a:xfrm>
            <a:off x="6673048" y="2343595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9F5C0BB6-8EFD-45CB-8582-63BD5292E88D}"/>
              </a:ext>
            </a:extLst>
          </p:cNvPr>
          <p:cNvSpPr/>
          <p:nvPr/>
        </p:nvSpPr>
        <p:spPr>
          <a:xfrm>
            <a:off x="4659296" y="2401299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619D7428-BF8C-4AC0-94F5-C295810E61B1}"/>
              </a:ext>
            </a:extLst>
          </p:cNvPr>
          <p:cNvSpPr/>
          <p:nvPr/>
        </p:nvSpPr>
        <p:spPr>
          <a:xfrm>
            <a:off x="3586579" y="2419055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EE27F7AC-83AA-48A0-AC3E-8F8259A119A6}"/>
              </a:ext>
            </a:extLst>
          </p:cNvPr>
          <p:cNvSpPr/>
          <p:nvPr/>
        </p:nvSpPr>
        <p:spPr>
          <a:xfrm>
            <a:off x="1031289" y="2419055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88D0A7E-3113-41AF-97DC-72F11F0C62B9}"/>
              </a:ext>
            </a:extLst>
          </p:cNvPr>
          <p:cNvSpPr/>
          <p:nvPr/>
        </p:nvSpPr>
        <p:spPr>
          <a:xfrm>
            <a:off x="504547" y="3089320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36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054"/>
            <a:ext cx="10515600" cy="597979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6 Cut cable tie and unwind screws on circle area &lt;Part 2&gt; 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EFAF9483-8D9E-4379-8009-C29CD1C558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" y="1491449"/>
            <a:ext cx="3835153" cy="2876365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xmlns="" id="{534604A2-D01C-40E2-91BE-2A0273A31048}"/>
              </a:ext>
            </a:extLst>
          </p:cNvPr>
          <p:cNvSpPr/>
          <p:nvPr/>
        </p:nvSpPr>
        <p:spPr>
          <a:xfrm>
            <a:off x="3583612" y="1935704"/>
            <a:ext cx="180513" cy="1700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9F5C0BB6-8EFD-45CB-8582-63BD5292E88D}"/>
              </a:ext>
            </a:extLst>
          </p:cNvPr>
          <p:cNvSpPr/>
          <p:nvPr/>
        </p:nvSpPr>
        <p:spPr>
          <a:xfrm>
            <a:off x="2485742" y="1931268"/>
            <a:ext cx="195314" cy="2082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EE27F7AC-83AA-48A0-AC3E-8F8259A119A6}"/>
              </a:ext>
            </a:extLst>
          </p:cNvPr>
          <p:cNvSpPr/>
          <p:nvPr/>
        </p:nvSpPr>
        <p:spPr>
          <a:xfrm>
            <a:off x="560772" y="1975654"/>
            <a:ext cx="140563" cy="2260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88D0A7E-3113-41AF-97DC-72F11F0C62B9}"/>
              </a:ext>
            </a:extLst>
          </p:cNvPr>
          <p:cNvSpPr/>
          <p:nvPr/>
        </p:nvSpPr>
        <p:spPr>
          <a:xfrm>
            <a:off x="273726" y="2299689"/>
            <a:ext cx="134646" cy="2144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1DDDB248-0892-4B6E-A54A-876F1F9B302F}"/>
              </a:ext>
            </a:extLst>
          </p:cNvPr>
          <p:cNvSpPr/>
          <p:nvPr/>
        </p:nvSpPr>
        <p:spPr>
          <a:xfrm>
            <a:off x="1890173" y="2002287"/>
            <a:ext cx="213835" cy="22600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87BDA2D-39C1-428B-AC11-1991D8CDE1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66" y="2139518"/>
            <a:ext cx="6297227" cy="4722920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xmlns="" id="{149781AE-B59B-47E5-9F5D-209ADE8D2BEF}"/>
              </a:ext>
            </a:extLst>
          </p:cNvPr>
          <p:cNvSpPr/>
          <p:nvPr/>
        </p:nvSpPr>
        <p:spPr>
          <a:xfrm>
            <a:off x="3463763" y="328251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06367B4A-B73C-4DF2-A8D3-22E707ED9202}"/>
              </a:ext>
            </a:extLst>
          </p:cNvPr>
          <p:cNvSpPr/>
          <p:nvPr/>
        </p:nvSpPr>
        <p:spPr>
          <a:xfrm>
            <a:off x="3792244" y="2907221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B5D95BE3-50EC-4242-B3DB-F478E3E69A9E}"/>
              </a:ext>
            </a:extLst>
          </p:cNvPr>
          <p:cNvSpPr/>
          <p:nvPr/>
        </p:nvSpPr>
        <p:spPr>
          <a:xfrm>
            <a:off x="5515605" y="2916207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F6C270D4-FD53-4D74-A3B7-F01CF8A46DF7}"/>
              </a:ext>
            </a:extLst>
          </p:cNvPr>
          <p:cNvSpPr/>
          <p:nvPr/>
        </p:nvSpPr>
        <p:spPr>
          <a:xfrm>
            <a:off x="6293492" y="294283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C8BC4261-6545-4B6B-BAEF-1F340D4C9759}"/>
              </a:ext>
            </a:extLst>
          </p:cNvPr>
          <p:cNvSpPr/>
          <p:nvPr/>
        </p:nvSpPr>
        <p:spPr>
          <a:xfrm>
            <a:off x="8148574" y="2960594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94A35617-382E-421D-8398-151609459FF1}"/>
              </a:ext>
            </a:extLst>
          </p:cNvPr>
          <p:cNvSpPr/>
          <p:nvPr/>
        </p:nvSpPr>
        <p:spPr>
          <a:xfrm>
            <a:off x="8518123" y="336452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C28E777D-7688-4E39-82C8-54F7D979B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422" y="3932484"/>
            <a:ext cx="3835155" cy="28763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7759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921939E1-4934-4479-9172-F38B6B5E4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918" y="2614473"/>
            <a:ext cx="3959441" cy="296958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962F6DD-C568-416F-B3FF-2F02574879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" y="1340528"/>
            <a:ext cx="7356629" cy="551747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7 Unwind screw bolts on four corner of mother board &lt;Part 1&gt; </a:t>
            </a:r>
            <a:endParaRPr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xmlns="" id="{534604A2-D01C-40E2-91BE-2A0273A31048}"/>
              </a:ext>
            </a:extLst>
          </p:cNvPr>
          <p:cNvSpPr/>
          <p:nvPr/>
        </p:nvSpPr>
        <p:spPr>
          <a:xfrm>
            <a:off x="5563346" y="522450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9F5C0BB6-8EFD-45CB-8582-63BD5292E88D}"/>
              </a:ext>
            </a:extLst>
          </p:cNvPr>
          <p:cNvSpPr/>
          <p:nvPr/>
        </p:nvSpPr>
        <p:spPr>
          <a:xfrm>
            <a:off x="381739" y="1895272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619D7428-BF8C-4AC0-94F5-C295810E61B1}"/>
              </a:ext>
            </a:extLst>
          </p:cNvPr>
          <p:cNvSpPr/>
          <p:nvPr/>
        </p:nvSpPr>
        <p:spPr>
          <a:xfrm>
            <a:off x="381740" y="5370990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EE27F7AC-83AA-48A0-AC3E-8F8259A119A6}"/>
              </a:ext>
            </a:extLst>
          </p:cNvPr>
          <p:cNvSpPr/>
          <p:nvPr/>
        </p:nvSpPr>
        <p:spPr>
          <a:xfrm>
            <a:off x="5803043" y="2498845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88D0A7E-3113-41AF-97DC-72F11F0C62B9}"/>
              </a:ext>
            </a:extLst>
          </p:cNvPr>
          <p:cNvSpPr/>
          <p:nvPr/>
        </p:nvSpPr>
        <p:spPr>
          <a:xfrm>
            <a:off x="10487487" y="4267938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B0C098-586E-4402-A920-011F63F4AD79}"/>
              </a:ext>
            </a:extLst>
          </p:cNvPr>
          <p:cNvSpPr txBox="1"/>
          <p:nvPr/>
        </p:nvSpPr>
        <p:spPr>
          <a:xfrm>
            <a:off x="7625918" y="1473693"/>
            <a:ext cx="40494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Wooops</a:t>
            </a:r>
            <a:r>
              <a:rPr lang="en-US" altLang="ko-KR" dirty="0"/>
              <a:t>!</a:t>
            </a:r>
          </a:p>
          <a:p>
            <a:r>
              <a:rPr lang="en-US" altLang="ko-KR" dirty="0"/>
              <a:t>One corner side did not unwind well</a:t>
            </a:r>
            <a:br>
              <a:rPr lang="en-US" altLang="ko-KR" dirty="0"/>
            </a:br>
            <a:r>
              <a:rPr lang="en-US" altLang="ko-KR" dirty="0"/>
              <a:t>&lt;As you see below&gt;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7274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59BA9B3-EE1E-4A9D-86CE-564A44162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51" y="2052006"/>
            <a:ext cx="5492565" cy="4119424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054"/>
            <a:ext cx="10515600" cy="597979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8 When corner did not unwind correctly.. &lt;Part 2&gt; </a:t>
            </a:r>
            <a:endParaRPr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xmlns="" id="{534604A2-D01C-40E2-91BE-2A0273A31048}"/>
              </a:ext>
            </a:extLst>
          </p:cNvPr>
          <p:cNvSpPr/>
          <p:nvPr/>
        </p:nvSpPr>
        <p:spPr>
          <a:xfrm>
            <a:off x="2616692" y="2234843"/>
            <a:ext cx="863355" cy="4195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xmlns="" id="{26D16E99-B899-468E-93E6-2F6E47DFB591}"/>
              </a:ext>
            </a:extLst>
          </p:cNvPr>
          <p:cNvSpPr txBox="1">
            <a:spLocks/>
          </p:cNvSpPr>
          <p:nvPr/>
        </p:nvSpPr>
        <p:spPr>
          <a:xfrm>
            <a:off x="838200" y="893470"/>
            <a:ext cx="10515600" cy="597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i="1" dirty="0"/>
              <a:t>..Then please utilize </a:t>
            </a:r>
            <a:r>
              <a:rPr lang="en-US" altLang="ko-KR" i="1" u="sng" dirty="0"/>
              <a:t>2. Long Nose Plier </a:t>
            </a:r>
            <a:r>
              <a:rPr lang="en-US" altLang="ko-KR" i="1" dirty="0"/>
              <a:t>to unwind </a:t>
            </a:r>
            <a:r>
              <a:rPr lang="en-US" altLang="ko-KR" i="1" dirty="0" err="1"/>
              <a:t>hexa</a:t>
            </a:r>
            <a:r>
              <a:rPr lang="en-US" altLang="ko-KR" i="1" dirty="0"/>
              <a:t> nut</a:t>
            </a:r>
            <a:endParaRPr lang="ko-KR" altLang="en-US" i="1" u="sng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A3899197-3227-4D81-A60A-F1DBE6F28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6000" y="2234843"/>
            <a:ext cx="5841507" cy="4381130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09DCE2B3-E1DE-4887-840D-3680074DCB46}"/>
              </a:ext>
            </a:extLst>
          </p:cNvPr>
          <p:cNvSpPr/>
          <p:nvPr/>
        </p:nvSpPr>
        <p:spPr>
          <a:xfrm>
            <a:off x="6390442" y="5421186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CB8F6AA7-37CB-4B82-B2F7-1CD28131CE42}"/>
              </a:ext>
            </a:extLst>
          </p:cNvPr>
          <p:cNvSpPr/>
          <p:nvPr/>
        </p:nvSpPr>
        <p:spPr>
          <a:xfrm>
            <a:off x="6510291" y="2989554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8A2879D7-5E9C-43E8-A38E-6E43072EC5C7}"/>
              </a:ext>
            </a:extLst>
          </p:cNvPr>
          <p:cNvSpPr/>
          <p:nvPr/>
        </p:nvSpPr>
        <p:spPr>
          <a:xfrm>
            <a:off x="10577743" y="3136036"/>
            <a:ext cx="239697" cy="2929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71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7694F9A6-E6B6-48FA-9CC6-3B94CD13B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1694" y="1777426"/>
            <a:ext cx="4932655" cy="369949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9 FIRMWARE UPGRADE KIT &lt;USB JTAG&gt;&lt;Part 1&gt; </a:t>
            </a:r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88D0A7E-3113-41AF-97DC-72F11F0C62B9}"/>
              </a:ext>
            </a:extLst>
          </p:cNvPr>
          <p:cNvSpPr/>
          <p:nvPr/>
        </p:nvSpPr>
        <p:spPr>
          <a:xfrm>
            <a:off x="6622473" y="4391891"/>
            <a:ext cx="1496291" cy="117763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13F655B8-F381-4F13-B55F-3EE1CA62EB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1" r="8493" b="1507"/>
          <a:stretch/>
        </p:blipFill>
        <p:spPr>
          <a:xfrm rot="16200000">
            <a:off x="47811" y="1107487"/>
            <a:ext cx="4932654" cy="502827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F5DDE27-065C-4192-99A8-717454A525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59731" y="2111697"/>
            <a:ext cx="4544291" cy="3408218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xmlns="" id="{4F1213CC-4224-4DA1-9627-F9A47691B689}"/>
              </a:ext>
            </a:extLst>
          </p:cNvPr>
          <p:cNvSpPr/>
          <p:nvPr/>
        </p:nvSpPr>
        <p:spPr>
          <a:xfrm>
            <a:off x="9683730" y="3815806"/>
            <a:ext cx="1496291" cy="117763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0309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8" y="319596"/>
            <a:ext cx="5064988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10 FIRMWARE UPGRADE </a:t>
            </a:r>
            <a:r>
              <a:rPr lang="en-US" altLang="ko-KR" dirty="0" smtClean="0"/>
              <a:t>KIT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E6967CE8-FEFF-4065-9C6B-A97F19BC4F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302" y="1578552"/>
            <a:ext cx="6033654" cy="4525241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F68C1A63-A4BD-41A7-B603-169B6086AE0D}"/>
              </a:ext>
            </a:extLst>
          </p:cNvPr>
          <p:cNvSpPr/>
          <p:nvPr/>
        </p:nvSpPr>
        <p:spPr>
          <a:xfrm>
            <a:off x="4059382" y="1551710"/>
            <a:ext cx="581891" cy="6214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xmlns="" id="{CD138CFA-0550-4736-A136-E77BC631C6A5}"/>
              </a:ext>
            </a:extLst>
          </p:cNvPr>
          <p:cNvSpPr txBox="1">
            <a:spLocks/>
          </p:cNvSpPr>
          <p:nvPr/>
        </p:nvSpPr>
        <p:spPr>
          <a:xfrm>
            <a:off x="6452358" y="230208"/>
            <a:ext cx="5158618" cy="6754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/>
              <a:t> </a:t>
            </a:r>
            <a:r>
              <a:rPr lang="en-US" altLang="ko-KR" sz="1800" dirty="0"/>
              <a:t>FIRMWARE UPGRADE KIT &lt;SD CARD</a:t>
            </a:r>
            <a:r>
              <a:rPr lang="en-US" altLang="ko-KR" sz="1800" dirty="0" smtClean="0"/>
              <a:t>&gt;</a:t>
            </a:r>
          </a:p>
          <a:p>
            <a:pPr marL="0" indent="0">
              <a:buNone/>
            </a:pPr>
            <a:r>
              <a:rPr lang="en-US" altLang="ko-KR" sz="1800" dirty="0" smtClean="0"/>
              <a:t>&lt;</a:t>
            </a:r>
            <a:r>
              <a:rPr lang="en-US" altLang="ko-KR" sz="1800" dirty="0"/>
              <a:t>USB JTAG&gt;&lt;Part 2&gt; </a:t>
            </a:r>
            <a:endParaRPr lang="ko-KR" alt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sz="18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302FE9A5-8CBC-4938-911E-DB186FCFBB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657" y="1029809"/>
            <a:ext cx="5559933" cy="4169950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557E52F0-9BBB-4272-8043-091EC7FCB202}"/>
              </a:ext>
            </a:extLst>
          </p:cNvPr>
          <p:cNvSpPr/>
          <p:nvPr/>
        </p:nvSpPr>
        <p:spPr>
          <a:xfrm>
            <a:off x="10168699" y="2243191"/>
            <a:ext cx="581891" cy="6214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D4F81033-AAB5-4430-BB0F-6DBD961D3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/>
          <a:stretch/>
        </p:blipFill>
        <p:spPr>
          <a:xfrm rot="5400000">
            <a:off x="5722758" y="4477502"/>
            <a:ext cx="2570082" cy="2190914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C23DB9F7-2ACC-41EA-BE0F-A1931F72BC77}"/>
              </a:ext>
            </a:extLst>
          </p:cNvPr>
          <p:cNvSpPr/>
          <p:nvPr/>
        </p:nvSpPr>
        <p:spPr>
          <a:xfrm>
            <a:off x="6849930" y="5688668"/>
            <a:ext cx="581891" cy="6214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BCEC312-18F6-4F7A-9C12-9FE5B885A212}"/>
              </a:ext>
            </a:extLst>
          </p:cNvPr>
          <p:cNvSpPr txBox="1"/>
          <p:nvPr/>
        </p:nvSpPr>
        <p:spPr>
          <a:xfrm>
            <a:off x="8254243" y="5504002"/>
            <a:ext cx="3645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Insert SD Card to USB SLOT</a:t>
            </a:r>
          </a:p>
          <a:p>
            <a:r>
              <a:rPr lang="en-US" altLang="ko-KR" dirty="0"/>
              <a:t>for upgrade ‘Display Program on</a:t>
            </a:r>
            <a:br>
              <a:rPr lang="en-US" altLang="ko-KR" dirty="0"/>
            </a:br>
            <a:r>
              <a:rPr lang="en-US" altLang="ko-KR" dirty="0"/>
              <a:t>Touch Screen.’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5194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46379" y="1381026"/>
            <a:ext cx="5711521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Main Board 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1.</a:t>
            </a:r>
            <a:r>
              <a:rPr kumimoji="1" lang="en-US" altLang="ko-KR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Download and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Install Program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lang="en-US" altLang="ko-KR" sz="1600" dirty="0" smtClean="0"/>
              <a:t> </a:t>
            </a:r>
            <a:r>
              <a:rPr lang="en-US" altLang="ko-KR" sz="1600" dirty="0">
                <a:hlinkClick r:id="rId2"/>
              </a:rPr>
              <a:t>http://</a:t>
            </a:r>
            <a:r>
              <a:rPr lang="en-US" altLang="ko-KR" sz="1600" dirty="0" smtClean="0">
                <a:hlinkClick r:id="rId2"/>
              </a:rPr>
              <a:t>www.atmel.com/Images/AvrStudio4Setup.exe</a:t>
            </a:r>
            <a:r>
              <a:rPr lang="en-US" altLang="ko-KR" sz="1600" dirty="0" smtClean="0"/>
              <a:t>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USB Drive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</a:t>
            </a:r>
            <a:r>
              <a:rPr lang="en-US" altLang="ko-KR" sz="1600" dirty="0">
                <a:hlinkClick r:id="rId3"/>
              </a:rPr>
              <a:t>http://</a:t>
            </a:r>
            <a:r>
              <a:rPr lang="en-US" altLang="ko-KR" sz="1600" dirty="0" smtClean="0">
                <a:hlinkClick r:id="rId3"/>
              </a:rPr>
              <a:t>www.neromart.co.kr/goods/view?no=3437</a:t>
            </a:r>
            <a:endParaRPr lang="en-US" altLang="ko-KR" sz="16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3. </a:t>
            </a:r>
            <a:r>
              <a:rPr kumimoji="1" lang="en-US" altLang="ko-KR" sz="16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AC Power off.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4. Connection USB JTAG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5. </a:t>
            </a:r>
            <a:r>
              <a:rPr kumimoji="1" lang="en-US" altLang="ko-KR" sz="16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AC Power on </a:t>
            </a:r>
            <a:endParaRPr kumimoji="1" lang="en-US" altLang="ko-KR" sz="16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6.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Program Hex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7.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Program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fuse bit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8. AC Power off and on</a:t>
            </a: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KIT &lt;USB JTAG&gt;&lt;Part 1&gt; 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6346052" y="1381026"/>
            <a:ext cx="375997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LCD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AC Power off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LCD update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3. </a:t>
            </a:r>
            <a:r>
              <a:rPr kumimoji="1"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AC Power on </a:t>
            </a:r>
            <a:endParaRPr kumimoji="1" lang="en-US" altLang="ko-KR" sz="16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332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Install AVR Studio  </a:t>
            </a:r>
            <a:endParaRPr lang="ko-KR" altLang="en-US" dirty="0"/>
          </a:p>
        </p:txBody>
      </p:sp>
      <p:pic>
        <p:nvPicPr>
          <p:cNvPr id="1026" name="Picture 2" descr="D:\03 Skin\03 의료용 저온기 CO2\53 AS\02 Firmware Upgrade\AVR Install 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280" y="1030034"/>
            <a:ext cx="285236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03 Skin\03 의료용 저온기 CO2\53 AS\02 Firmware Upgrade\AVR Install 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536" y="1030034"/>
            <a:ext cx="284831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03 Skin\03 의료용 저온기 CO2\53 AS\02 Firmware Upgrade\AVR Install 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536" y="3863327"/>
            <a:ext cx="285771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70" y="1686171"/>
            <a:ext cx="7620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D:\03 Skin\03 의료용 저온기 CO2\53 AS\02 Firmware Upgrade\AVR Install 0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097" y="3863327"/>
            <a:ext cx="287254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직선 연결선 16"/>
          <p:cNvCxnSpPr/>
          <p:nvPr/>
        </p:nvCxnSpPr>
        <p:spPr>
          <a:xfrm>
            <a:off x="1590261" y="3363402"/>
            <a:ext cx="8635116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10225377" y="3363402"/>
            <a:ext cx="0" cy="26239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H="1">
            <a:off x="1590261" y="3625795"/>
            <a:ext cx="8635116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 descr="D:\03 Skin\03 의료용 저온기 CO2\53 AS\02 Firmware Upgrade\AVR Install 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92" y="3863327"/>
            <a:ext cx="285902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299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11-2-1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USB Driver update </a:t>
            </a:r>
            <a:endParaRPr lang="ko-KR" altLang="en-US" dirty="0"/>
          </a:p>
        </p:txBody>
      </p:sp>
      <p:pic>
        <p:nvPicPr>
          <p:cNvPr id="2050" name="Picture 2" descr="D:\03 Skin\03 의료용 저온기 CO2\53 AS\02 Firmware Upgrade\USB Driver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6"/>
          <a:stretch/>
        </p:blipFill>
        <p:spPr bwMode="auto">
          <a:xfrm>
            <a:off x="313630" y="1201732"/>
            <a:ext cx="5153720" cy="390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03 Skin\03 의료용 저온기 CO2\53 AS\02 Firmware Upgrade\USB Driver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249" y="1464657"/>
            <a:ext cx="6033477" cy="337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3237" y="5678193"/>
            <a:ext cx="2021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Window version check</a:t>
            </a:r>
            <a:endParaRPr lang="ko-KR" alt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930876" y="5678193"/>
            <a:ext cx="1276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Select Driver </a:t>
            </a:r>
            <a:endParaRPr lang="ko-KR" altLang="en-US" sz="1400" dirty="0"/>
          </a:p>
        </p:txBody>
      </p:sp>
      <p:sp>
        <p:nvSpPr>
          <p:cNvPr id="3" name="직사각형 2"/>
          <p:cNvSpPr/>
          <p:nvPr/>
        </p:nvSpPr>
        <p:spPr>
          <a:xfrm>
            <a:off x="5848350" y="1464657"/>
            <a:ext cx="4171950" cy="7260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 flipV="1">
            <a:off x="8569256" y="2190750"/>
            <a:ext cx="0" cy="3305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790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11-2-2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USB Driver update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82694" y="5466859"/>
            <a:ext cx="2104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Unconnected USB JTAG</a:t>
            </a:r>
            <a:endParaRPr lang="ko-KR" altLang="en-US" sz="1400" dirty="0"/>
          </a:p>
        </p:txBody>
      </p:sp>
      <p:pic>
        <p:nvPicPr>
          <p:cNvPr id="2052" name="Picture 4" descr="D:\03 Skin\03 의료용 저온기 CO2\53 AS\02 Firmware Upgrade\USB Driver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2756"/>
          <a:stretch/>
        </p:blipFill>
        <p:spPr bwMode="auto">
          <a:xfrm>
            <a:off x="478759" y="1073943"/>
            <a:ext cx="4674265" cy="396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03 Skin\03 의료용 저온기 CO2\53 AS\02 Firmware Upgrade\USB Driver0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2756"/>
          <a:stretch/>
        </p:blipFill>
        <p:spPr bwMode="auto">
          <a:xfrm>
            <a:off x="6019800" y="1073944"/>
            <a:ext cx="4663670" cy="396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21494" y="5516970"/>
            <a:ext cx="1902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C</a:t>
            </a:r>
            <a:r>
              <a:rPr lang="en-US" altLang="ko-KR" sz="1400" dirty="0" smtClean="0"/>
              <a:t>onnected USB JTAG</a:t>
            </a:r>
          </a:p>
          <a:p>
            <a:r>
              <a:rPr lang="en-US" altLang="ko-KR" sz="1400" dirty="0" smtClean="0"/>
              <a:t>Not installed Driver</a:t>
            </a:r>
            <a:endParaRPr lang="ko-KR" alt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9819861" y="2512612"/>
            <a:ext cx="1725433" cy="1288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344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11-2-3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USB Driver update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0194" y="6235780"/>
            <a:ext cx="21567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Update Driver converter</a:t>
            </a:r>
            <a:endParaRPr lang="ko-KR" altLang="en-US" sz="1400" dirty="0"/>
          </a:p>
        </p:txBody>
      </p:sp>
      <p:pic>
        <p:nvPicPr>
          <p:cNvPr id="4098" name="Picture 2" descr="D:\03 Skin\03 의료용 저온기 CO2\53 AS\02 Firmware Upgrade\USB Driver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942976"/>
            <a:ext cx="3276600" cy="24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03 Skin\03 의료용 저온기 CO2\53 AS\02 Firmware Upgrade\USB Driver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70" y="3538626"/>
            <a:ext cx="3296156" cy="240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03 Skin\03 의료용 저온기 CO2\53 AS\02 Firmware Upgrade\USB Driver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88" y="3538626"/>
            <a:ext cx="3303369" cy="240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03 Skin\03 의료용 저온기 CO2\53 AS\02 Firmware Upgrade\USB Driver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472" y="942976"/>
            <a:ext cx="3276600" cy="24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68744" y="6216612"/>
            <a:ext cx="2224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Update Driver Serial Port</a:t>
            </a:r>
            <a:endParaRPr lang="ko-KR" altLang="en-US" sz="1400" dirty="0"/>
          </a:p>
        </p:txBody>
      </p:sp>
      <p:pic>
        <p:nvPicPr>
          <p:cNvPr id="4101" name="Picture 5" descr="D:\03 Skin\03 의료용 저온기 CO2\53 AS\02 Firmware Upgrade\USB Driver07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64" b="21204"/>
          <a:stretch/>
        </p:blipFill>
        <p:spPr bwMode="auto">
          <a:xfrm>
            <a:off x="7924800" y="942975"/>
            <a:ext cx="3381375" cy="456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369244" y="6242210"/>
            <a:ext cx="1198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Finish Driver</a:t>
            </a:r>
            <a:endParaRPr lang="ko-KR" altLang="en-US" sz="1400" dirty="0"/>
          </a:p>
        </p:txBody>
      </p:sp>
      <p:cxnSp>
        <p:nvCxnSpPr>
          <p:cNvPr id="4" name="직선 화살표 연결선 3"/>
          <p:cNvCxnSpPr/>
          <p:nvPr/>
        </p:nvCxnSpPr>
        <p:spPr>
          <a:xfrm flipV="1">
            <a:off x="8810625" y="4086225"/>
            <a:ext cx="276225" cy="17049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116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11-6-1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AVR Studio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530419" y="5319891"/>
            <a:ext cx="1893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Execute AVR STUDIO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959544" y="5454612"/>
            <a:ext cx="2376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Connection : JTAGICE Auto</a:t>
            </a:r>
            <a:endParaRPr lang="ko-KR" altLang="en-US" sz="1400" dirty="0"/>
          </a:p>
        </p:txBody>
      </p:sp>
      <p:pic>
        <p:nvPicPr>
          <p:cNvPr id="5122" name="Picture 2" descr="D:\03 Skin\03 의료용 저온기 CO2\53 AS\02 Firmware Upgrade\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18" y="1033462"/>
            <a:ext cx="5747442" cy="378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03 Skin\03 의료용 저온기 CO2\53 AS\02 Firmware Upgrade\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147" y="1033462"/>
            <a:ext cx="5836853" cy="378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화살표 연결선 4"/>
          <p:cNvCxnSpPr/>
          <p:nvPr/>
        </p:nvCxnSpPr>
        <p:spPr>
          <a:xfrm flipV="1">
            <a:off x="7670925" y="1485900"/>
            <a:ext cx="0" cy="38339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887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11-6-2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AVR Studio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96944" y="4700766"/>
            <a:ext cx="1770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Main : Select MCU </a:t>
            </a:r>
          </a:p>
          <a:p>
            <a:r>
              <a:rPr lang="en-US" altLang="ko-KR" sz="1400" dirty="0" smtClean="0">
                <a:solidFill>
                  <a:srgbClr val="0070C0"/>
                </a:solidFill>
              </a:rPr>
              <a:t>ATmega128A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6146" name="Picture 2" descr="D:\03 Skin\03 의료용 저온기 CO2\53 AS\02 Firmware Upgrade\AVR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8" y="825580"/>
            <a:ext cx="341290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03 Skin\03 의료용 저온기 CO2\53 AS\02 Firmware Upgrade\AVR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823914"/>
            <a:ext cx="340679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03 Skin\03 의료용 저온기 CO2\53 AS\02 Firmware Upgrade\AVR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823914"/>
            <a:ext cx="338823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747263" y="4649182"/>
            <a:ext cx="2225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Program : Select </a:t>
            </a:r>
            <a:r>
              <a:rPr lang="en-US" altLang="ko-KR" sz="1400" dirty="0" smtClean="0">
                <a:solidFill>
                  <a:srgbClr val="0070C0"/>
                </a:solidFill>
              </a:rPr>
              <a:t>HEX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 flipV="1">
            <a:off x="1857375" y="1440387"/>
            <a:ext cx="457200" cy="31411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839416" y="1196753"/>
            <a:ext cx="1718310" cy="4872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>
            <a:stCxn id="11" idx="0"/>
          </p:cNvCxnSpPr>
          <p:nvPr/>
        </p:nvCxnSpPr>
        <p:spPr>
          <a:xfrm flipV="1">
            <a:off x="5859811" y="2082849"/>
            <a:ext cx="1476344" cy="25663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27723" y="4649181"/>
            <a:ext cx="2499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Program : Program </a:t>
            </a:r>
            <a:r>
              <a:rPr lang="en-US" altLang="ko-KR" sz="1400" dirty="0" smtClean="0">
                <a:solidFill>
                  <a:srgbClr val="0070C0"/>
                </a:solidFill>
              </a:rPr>
              <a:t>HEX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cxnSp>
        <p:nvCxnSpPr>
          <p:cNvPr id="21" name="직선 화살표 연결선 20"/>
          <p:cNvCxnSpPr>
            <a:stCxn id="20" idx="0"/>
          </p:cNvCxnSpPr>
          <p:nvPr/>
        </p:nvCxnSpPr>
        <p:spPr>
          <a:xfrm flipH="1" flipV="1">
            <a:off x="8891577" y="2236739"/>
            <a:ext cx="786072" cy="2412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43559" y="5882957"/>
            <a:ext cx="2141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Check Message window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18288" y="3856132"/>
            <a:ext cx="3320312" cy="5677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486656" y="3900108"/>
            <a:ext cx="3320312" cy="5677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221323" y="3868647"/>
            <a:ext cx="3320312" cy="5677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/>
          <p:cNvCxnSpPr>
            <a:stCxn id="23" idx="0"/>
            <a:endCxn id="25" idx="2"/>
          </p:cNvCxnSpPr>
          <p:nvPr/>
        </p:nvCxnSpPr>
        <p:spPr>
          <a:xfrm flipH="1" flipV="1">
            <a:off x="6146812" y="4467889"/>
            <a:ext cx="67714" cy="141506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23" idx="0"/>
          </p:cNvCxnSpPr>
          <p:nvPr/>
        </p:nvCxnSpPr>
        <p:spPr>
          <a:xfrm flipH="1" flipV="1">
            <a:off x="3355904" y="4409948"/>
            <a:ext cx="2858622" cy="1473009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>
            <a:stCxn id="23" idx="0"/>
          </p:cNvCxnSpPr>
          <p:nvPr/>
        </p:nvCxnSpPr>
        <p:spPr>
          <a:xfrm flipV="1">
            <a:off x="6214526" y="4436429"/>
            <a:ext cx="3118852" cy="144652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357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03 Skin\03 의료용 저온기 CO2\53 AS\02 Firmware Upgrade\AVR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7" y="876024"/>
            <a:ext cx="3787962" cy="39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11-6-3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AVR Studio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278" y="543241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Fuses : Double click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63394" y="2874030"/>
            <a:ext cx="1612582" cy="417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D:\03 Skin\03 의료용 저온기 CO2\53 AS\02 Firmware Upgrade\AVR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111" y="876024"/>
            <a:ext cx="3781558" cy="39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직선 화살표 연결선 21"/>
          <p:cNvCxnSpPr>
            <a:stCxn id="2" idx="0"/>
          </p:cNvCxnSpPr>
          <p:nvPr/>
        </p:nvCxnSpPr>
        <p:spPr>
          <a:xfrm flipV="1">
            <a:off x="1269723" y="3274098"/>
            <a:ext cx="105358" cy="2158312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629657" y="5359663"/>
            <a:ext cx="15233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Fuses : enter  FF</a:t>
            </a:r>
          </a:p>
          <a:p>
            <a:r>
              <a:rPr lang="en-US" altLang="ko-KR" sz="1400" dirty="0" smtClean="0">
                <a:solidFill>
                  <a:srgbClr val="0070C0"/>
                </a:solidFill>
              </a:rPr>
              <a:t>Program click</a:t>
            </a:r>
          </a:p>
          <a:p>
            <a:r>
              <a:rPr lang="en-US" altLang="ko-KR" sz="1400" dirty="0" smtClean="0">
                <a:solidFill>
                  <a:srgbClr val="0070C0"/>
                </a:solidFill>
              </a:rPr>
              <a:t>Verify click </a:t>
            </a:r>
          </a:p>
        </p:txBody>
      </p:sp>
      <p:pic>
        <p:nvPicPr>
          <p:cNvPr id="7172" name="Picture 4" descr="D:\03 Skin\03 의료용 저온기 CO2\53 AS\02 Firmware Upgrade\V1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008" y="876023"/>
            <a:ext cx="3886399" cy="399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8494120" y="5370855"/>
            <a:ext cx="1230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Read click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480575" y="3244334"/>
            <a:ext cx="1230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Read click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66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11-11-1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90546" y="1081377"/>
            <a:ext cx="46594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AC Power off </a:t>
            </a:r>
          </a:p>
          <a:p>
            <a:pPr marL="342900" indent="-342900">
              <a:buAutoNum type="arabicPeriod"/>
            </a:pPr>
            <a:r>
              <a:rPr lang="en-US" altLang="ko-KR" dirty="0" smtClean="0"/>
              <a:t>Remove </a:t>
            </a:r>
            <a:r>
              <a:rPr lang="en-US" altLang="ko-KR" dirty="0"/>
              <a:t>the </a:t>
            </a:r>
            <a:r>
              <a:rPr lang="en-US" altLang="ko-KR" dirty="0" smtClean="0"/>
              <a:t>SD </a:t>
            </a:r>
            <a:r>
              <a:rPr lang="en-US" altLang="ko-KR" dirty="0"/>
              <a:t>card from the </a:t>
            </a:r>
            <a:r>
              <a:rPr lang="en-US" altLang="ko-KR" dirty="0" smtClean="0"/>
              <a:t>LCD.</a:t>
            </a:r>
          </a:p>
          <a:p>
            <a:pPr marL="342900" indent="-342900">
              <a:buAutoNum type="arabicPeriod"/>
            </a:pPr>
            <a:r>
              <a:rPr lang="en-US" altLang="ko-KR" dirty="0"/>
              <a:t>Insert SD Card into USB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ko-KR" dirty="0"/>
              <a:t>Copy the FILE to the SD card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ko-KR" dirty="0"/>
              <a:t>Insert the copied SD card into the LCD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ko-KR" dirty="0" smtClean="0"/>
              <a:t>AC Power on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6264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11-11-2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</a:t>
            </a:r>
            <a:endParaRPr lang="ko-KR" altLang="en-US" dirty="0"/>
          </a:p>
        </p:txBody>
      </p:sp>
      <p:pic>
        <p:nvPicPr>
          <p:cNvPr id="13314" name="Picture 2" descr="D:\03 Skin\03 의료용 저온기 CO2\53 AS\02 Firmware Upgrade\LCD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4" t="45006" r="31792" b="28803"/>
          <a:stretch/>
        </p:blipFill>
        <p:spPr bwMode="auto">
          <a:xfrm rot="5400000">
            <a:off x="3158987" y="1956352"/>
            <a:ext cx="3086101" cy="149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03 Skin\03 의료용 저온기 CO2\53 AS\02 Firmware Upgrade\LCD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29357" y="1637272"/>
            <a:ext cx="3830320" cy="28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:\03 Skin\03 의료용 저온기 CO2\53 AS\02 Firmware Upgrade\LCD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23334" r="28096"/>
          <a:stretch/>
        </p:blipFill>
        <p:spPr bwMode="auto">
          <a:xfrm rot="5400000">
            <a:off x="783142" y="880240"/>
            <a:ext cx="2333822" cy="289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03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11-11-3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 : Open</a:t>
            </a:r>
            <a:endParaRPr lang="ko-KR" altLang="en-US" dirty="0"/>
          </a:p>
        </p:txBody>
      </p:sp>
      <p:pic>
        <p:nvPicPr>
          <p:cNvPr id="8194" name="Picture 2" descr="D:\03 Skin\03 의료용 저온기 CO2\53 AS\02 Firmware Upgrade\LCD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900000"/>
            <a:ext cx="701286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36399" y="5861780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USB SD Card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6493" y="586178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PC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32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dirty="0" smtClean="0"/>
              <a:t>11-11-4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 , Remove old file.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36399" y="5861780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USB SD Card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6493" y="586178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PC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9218" name="Picture 2" descr="D:\03 Skin\03 의료용 저온기 CO2\53 AS\02 Firmware Upgrade\LCD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99" y="899999"/>
            <a:ext cx="7060633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02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11-11-5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 : delete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36399" y="5861780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USB SD Card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6493" y="586178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PC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10242" name="Picture 2" descr="D:\03 Skin\03 의료용 저온기 CO2\53 AS\02 Firmware Upgrade\LCD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900000"/>
            <a:ext cx="7008072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02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11-11-6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Update, Copy New file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36399" y="5861780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USB SD Card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6493" y="586178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PC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11266" name="Picture 2" descr="D:\03 Skin\03 의료용 저온기 CO2\53 AS\02 Firmware Upgrade\LCD0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900000"/>
            <a:ext cx="7017615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02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319596"/>
            <a:ext cx="10732363" cy="62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11-11-7</a:t>
            </a:r>
            <a:r>
              <a:rPr lang="en-US" altLang="ko-KR" dirty="0" smtClean="0"/>
              <a:t> </a:t>
            </a:r>
            <a:r>
              <a:rPr lang="en-US" altLang="ko-KR" dirty="0"/>
              <a:t>FIRMWARE UPGRADE </a:t>
            </a:r>
            <a:r>
              <a:rPr lang="en-US" altLang="ko-KR" dirty="0" smtClean="0"/>
              <a:t>KIT : LCD Update : Copy finish.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36399" y="5861780"/>
            <a:ext cx="1280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USB SD Card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6493" y="586178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PC File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12290" name="Picture 2" descr="D:\03 Skin\03 의료용 저온기 CO2\53 AS\02 Firmware Upgrade\LCD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900000"/>
            <a:ext cx="7036696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02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 txBox="1">
            <a:spLocks/>
          </p:cNvSpPr>
          <p:nvPr/>
        </p:nvSpPr>
        <p:spPr>
          <a:xfrm>
            <a:off x="621437" y="319596"/>
            <a:ext cx="10732363" cy="621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 smtClean="0"/>
              <a:t>12- Operation FROZEC C</a:t>
            </a:r>
            <a:endParaRPr lang="ko-KR" altLang="en-US" dirty="0"/>
          </a:p>
        </p:txBody>
      </p:sp>
      <p:pic>
        <p:nvPicPr>
          <p:cNvPr id="14338" name="Picture 2" descr="D:\03 Skin\03 의료용 저온기 CO2\53 AS\02 Firmware Upgrade\Mai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3" t="7363" r="3435" b="17081"/>
          <a:stretch/>
        </p:blipFill>
        <p:spPr bwMode="auto">
          <a:xfrm>
            <a:off x="621437" y="1731001"/>
            <a:ext cx="4663975" cy="294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D:\03 Skin\03 의료용 저온기 CO2\53 AS\02 Firmware Upgrade\set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42" y="1731001"/>
            <a:ext cx="3888693" cy="291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51362" y="5277880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Main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53950" y="5277880"/>
            <a:ext cx="84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SETUP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2737" y="934060"/>
            <a:ext cx="354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AC Power ON -&gt; Push Start SW</a:t>
            </a:r>
          </a:p>
        </p:txBody>
      </p:sp>
    </p:spTree>
    <p:extLst>
      <p:ext uri="{BB962C8B-B14F-4D97-AF65-F5344CB8AC3E}">
        <p14:creationId xmlns:p14="http://schemas.microsoft.com/office/powerpoint/2010/main" val="2556615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 txBox="1">
            <a:spLocks/>
          </p:cNvSpPr>
          <p:nvPr/>
        </p:nvSpPr>
        <p:spPr>
          <a:xfrm>
            <a:off x="621437" y="319596"/>
            <a:ext cx="10732363" cy="621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 smtClean="0"/>
              <a:t>12- Operation FROZEC C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2737" y="934060"/>
            <a:ext cx="2675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SETUP-&gt; </a:t>
            </a:r>
            <a:r>
              <a:rPr lang="en-US" altLang="ko-KR" dirty="0"/>
              <a:t>Factory SETUP</a:t>
            </a:r>
            <a:endParaRPr lang="ko-KR" altLang="en-US" dirty="0"/>
          </a:p>
        </p:txBody>
      </p:sp>
      <p:pic>
        <p:nvPicPr>
          <p:cNvPr id="14340" name="Picture 4" descr="D:\03 Skin\03 의료용 저온기 CO2\53 AS\02 Firmware Upgrade\setup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4" y="1842996"/>
            <a:ext cx="3791537" cy="284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D:\03 Skin\03 의료용 저온기 CO2\53 AS\02 Firmware Upgrade\setup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6" t="15866" r="4642" b="10942"/>
          <a:stretch/>
        </p:blipFill>
        <p:spPr bwMode="auto">
          <a:xfrm>
            <a:off x="5367130" y="1842996"/>
            <a:ext cx="4468598" cy="284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53950" y="5277880"/>
            <a:ext cx="168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Factory SETUP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61266" y="5271715"/>
            <a:ext cx="1684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Factory SETUP</a:t>
            </a:r>
          </a:p>
          <a:p>
            <a:r>
              <a:rPr lang="en-US" altLang="ko-KR" dirty="0" smtClean="0"/>
              <a:t>1234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0404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>
            <a:extLst>
              <a:ext uri="{FF2B5EF4-FFF2-40B4-BE49-F238E27FC236}">
                <a16:creationId xmlns:a16="http://schemas.microsoft.com/office/drawing/2014/main" xmlns="" id="{57111177-1FD6-4F7A-A7FA-5DDE253DC2BC}"/>
              </a:ext>
            </a:extLst>
          </p:cNvPr>
          <p:cNvSpPr txBox="1">
            <a:spLocks/>
          </p:cNvSpPr>
          <p:nvPr/>
        </p:nvSpPr>
        <p:spPr>
          <a:xfrm>
            <a:off x="621437" y="319596"/>
            <a:ext cx="10732363" cy="621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 smtClean="0"/>
              <a:t>12- Operation FROZEC C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2737" y="934060"/>
            <a:ext cx="5463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AC Power OFF -&gt; </a:t>
            </a:r>
            <a:r>
              <a:rPr lang="en-US" altLang="ko-KR" dirty="0"/>
              <a:t>AC Power </a:t>
            </a:r>
            <a:r>
              <a:rPr lang="en-US" altLang="ko-KR" dirty="0" smtClean="0"/>
              <a:t>ON </a:t>
            </a:r>
            <a:r>
              <a:rPr lang="en-US" altLang="ko-KR" dirty="0"/>
              <a:t>-&gt; </a:t>
            </a:r>
            <a:r>
              <a:rPr lang="en-US" altLang="ko-KR" dirty="0" smtClean="0"/>
              <a:t>Push Start SW</a:t>
            </a:r>
          </a:p>
        </p:txBody>
      </p:sp>
      <p:pic>
        <p:nvPicPr>
          <p:cNvPr id="14338" name="Picture 2" descr="D:\03 Skin\03 의료용 저온기 CO2\53 AS\02 Firmware Upgrade\Mai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3" t="7363" r="3435" b="17081"/>
          <a:stretch/>
        </p:blipFill>
        <p:spPr bwMode="auto">
          <a:xfrm>
            <a:off x="7862643" y="1865405"/>
            <a:ext cx="3444503" cy="21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D:\03 Skin\03 의료용 저온기 CO2\53 AS\02 Firmware Upgrade\setup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8063" r="2277" b="23947"/>
          <a:stretch/>
        </p:blipFill>
        <p:spPr bwMode="auto">
          <a:xfrm>
            <a:off x="3975744" y="1865405"/>
            <a:ext cx="3634062" cy="21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03 Skin\03 의료용 저온기 CO2\61 외주개발\11 외주개발 인정검사\00 검수\02 테스트\20181105_1658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3" t="8236" b="16783"/>
          <a:stretch/>
        </p:blipFill>
        <p:spPr bwMode="auto">
          <a:xfrm>
            <a:off x="348785" y="1865405"/>
            <a:ext cx="3446317" cy="21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56017" y="5093214"/>
            <a:ext cx="286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Residual SETUP and Main</a:t>
            </a:r>
            <a:endParaRPr lang="ko-KR" altLang="en-US" dirty="0"/>
          </a:p>
        </p:txBody>
      </p:sp>
      <p:sp>
        <p:nvSpPr>
          <p:cNvPr id="2" name="타원 1"/>
          <p:cNvSpPr/>
          <p:nvPr/>
        </p:nvSpPr>
        <p:spPr>
          <a:xfrm>
            <a:off x="1894399" y="2547146"/>
            <a:ext cx="433346" cy="4055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 flipV="1">
            <a:off x="1272209" y="2847769"/>
            <a:ext cx="622190" cy="18435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3862" y="5101165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Blink and click</a:t>
            </a:r>
            <a:endParaRPr lang="ko-KR" altLang="en-US" dirty="0"/>
          </a:p>
        </p:txBody>
      </p:sp>
      <p:cxnSp>
        <p:nvCxnSpPr>
          <p:cNvPr id="15" name="직선 화살표 연결선 14"/>
          <p:cNvCxnSpPr/>
          <p:nvPr/>
        </p:nvCxnSpPr>
        <p:spPr>
          <a:xfrm flipV="1">
            <a:off x="5185245" y="3257665"/>
            <a:ext cx="311095" cy="1835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V="1">
            <a:off x="6528021" y="2339891"/>
            <a:ext cx="868681" cy="28284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314270" y="4916499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0404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560</Words>
  <Application>Microsoft Office PowerPoint</Application>
  <PresentationFormat>사용자 지정</PresentationFormat>
  <Paragraphs>116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FROZENC SPARE PARTS  DISASSEMBLY / ASSEMBLY MANUAL</vt:lpstr>
      <vt:lpstr>TOOLS NEEDED FOR DISASSEMBLY</vt:lpstr>
      <vt:lpstr>DISASSEMBLE F/C (FROZENC)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최선호</dc:creator>
  <cp:lastModifiedBy>김성태</cp:lastModifiedBy>
  <cp:revision>39</cp:revision>
  <cp:lastPrinted>2019-02-25T01:26:16Z</cp:lastPrinted>
  <dcterms:created xsi:type="dcterms:W3CDTF">2019-02-08T07:12:45Z</dcterms:created>
  <dcterms:modified xsi:type="dcterms:W3CDTF">2019-02-25T07:37:12Z</dcterms:modified>
</cp:coreProperties>
</file>